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38" r:id="rId4"/>
    <p:sldId id="325" r:id="rId5"/>
    <p:sldId id="331" r:id="rId6"/>
    <p:sldId id="339" r:id="rId7"/>
    <p:sldId id="340" r:id="rId8"/>
    <p:sldId id="333" r:id="rId9"/>
    <p:sldId id="332" r:id="rId10"/>
    <p:sldId id="336" r:id="rId11"/>
    <p:sldId id="342" r:id="rId12"/>
    <p:sldId id="345" r:id="rId13"/>
    <p:sldId id="269"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6BDAF-4D64-428F-8A87-595A9445CEAE}" v="24" dt="2022-09-27T11:53:05.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2"/>
    <p:restoredTop sz="96240"/>
  </p:normalViewPr>
  <p:slideViewPr>
    <p:cSldViewPr snapToGrid="0" snapToObjects="1">
      <p:cViewPr varScale="1">
        <p:scale>
          <a:sx n="103" d="100"/>
          <a:sy n="103" d="100"/>
        </p:scale>
        <p:origin x="72"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ton Legear" userId="98e09ab7-ea30-4470-b39b-0ec252707274" providerId="ADAL" clId="{1C36BDAF-4D64-428F-8A87-595A9445CEAE}"/>
    <pc:docChg chg="undo custSel addSld delSld modSld sldOrd">
      <pc:chgData name="Clayton Legear" userId="98e09ab7-ea30-4470-b39b-0ec252707274" providerId="ADAL" clId="{1C36BDAF-4D64-428F-8A87-595A9445CEAE}" dt="2022-09-27T12:45:34.649" v="13223" actId="20577"/>
      <pc:docMkLst>
        <pc:docMk/>
      </pc:docMkLst>
      <pc:sldChg chg="modSp mod">
        <pc:chgData name="Clayton Legear" userId="98e09ab7-ea30-4470-b39b-0ec252707274" providerId="ADAL" clId="{1C36BDAF-4D64-428F-8A87-595A9445CEAE}" dt="2022-09-27T02:46:35.891" v="133" actId="20577"/>
        <pc:sldMkLst>
          <pc:docMk/>
          <pc:sldMk cId="3589961576" sldId="256"/>
        </pc:sldMkLst>
        <pc:spChg chg="mod">
          <ac:chgData name="Clayton Legear" userId="98e09ab7-ea30-4470-b39b-0ec252707274" providerId="ADAL" clId="{1C36BDAF-4D64-428F-8A87-595A9445CEAE}" dt="2022-09-27T02:46:05.716" v="16" actId="20577"/>
          <ac:spMkLst>
            <pc:docMk/>
            <pc:sldMk cId="3589961576" sldId="256"/>
            <ac:spMk id="2" creationId="{FC76B8B4-6283-570D-D09C-4B791B1B33E6}"/>
          </ac:spMkLst>
        </pc:spChg>
        <pc:spChg chg="mod">
          <ac:chgData name="Clayton Legear" userId="98e09ab7-ea30-4470-b39b-0ec252707274" providerId="ADAL" clId="{1C36BDAF-4D64-428F-8A87-595A9445CEAE}" dt="2022-09-27T02:46:35.891" v="133" actId="20577"/>
          <ac:spMkLst>
            <pc:docMk/>
            <pc:sldMk cId="3589961576" sldId="256"/>
            <ac:spMk id="3" creationId="{78F70F06-0950-1A6C-7777-7DF5E5C45000}"/>
          </ac:spMkLst>
        </pc:spChg>
      </pc:sldChg>
      <pc:sldChg chg="addSp modSp add mod ord">
        <pc:chgData name="Clayton Legear" userId="98e09ab7-ea30-4470-b39b-0ec252707274" providerId="ADAL" clId="{1C36BDAF-4D64-428F-8A87-595A9445CEAE}" dt="2022-09-27T11:59:11.079" v="12657" actId="20577"/>
        <pc:sldMkLst>
          <pc:docMk/>
          <pc:sldMk cId="0" sldId="257"/>
        </pc:sldMkLst>
        <pc:spChg chg="mod">
          <ac:chgData name="Clayton Legear" userId="98e09ab7-ea30-4470-b39b-0ec252707274" providerId="ADAL" clId="{1C36BDAF-4D64-428F-8A87-595A9445CEAE}" dt="2022-09-27T11:59:11.079" v="12657" actId="20577"/>
          <ac:spMkLst>
            <pc:docMk/>
            <pc:sldMk cId="0" sldId="257"/>
            <ac:spMk id="157" creationId="{00000000-0000-0000-0000-000000000000}"/>
          </ac:spMkLst>
        </pc:spChg>
        <pc:picChg chg="add mod">
          <ac:chgData name="Clayton Legear" userId="98e09ab7-ea30-4470-b39b-0ec252707274" providerId="ADAL" clId="{1C36BDAF-4D64-428F-8A87-595A9445CEAE}" dt="2022-09-27T03:10:24.906" v="565" actId="1076"/>
          <ac:picMkLst>
            <pc:docMk/>
            <pc:sldMk cId="0" sldId="257"/>
            <ac:picMk id="3" creationId="{B425A53A-DE71-BE62-F287-A18A39995096}"/>
          </ac:picMkLst>
        </pc:picChg>
      </pc:sldChg>
      <pc:sldChg chg="new del">
        <pc:chgData name="Clayton Legear" userId="98e09ab7-ea30-4470-b39b-0ec252707274" providerId="ADAL" clId="{1C36BDAF-4D64-428F-8A87-595A9445CEAE}" dt="2022-09-27T02:49:07.897" v="144" actId="47"/>
        <pc:sldMkLst>
          <pc:docMk/>
          <pc:sldMk cId="920269192" sldId="257"/>
        </pc:sldMkLst>
      </pc:sldChg>
      <pc:sldChg chg="modSp add mod ord">
        <pc:chgData name="Clayton Legear" userId="98e09ab7-ea30-4470-b39b-0ec252707274" providerId="ADAL" clId="{1C36BDAF-4D64-428F-8A87-595A9445CEAE}" dt="2022-09-27T03:06:27.893" v="556" actId="1076"/>
        <pc:sldMkLst>
          <pc:docMk/>
          <pc:sldMk cId="1194152276" sldId="269"/>
        </pc:sldMkLst>
        <pc:spChg chg="mod">
          <ac:chgData name="Clayton Legear" userId="98e09ab7-ea30-4470-b39b-0ec252707274" providerId="ADAL" clId="{1C36BDAF-4D64-428F-8A87-595A9445CEAE}" dt="2022-09-27T03:03:29.741" v="527" actId="255"/>
          <ac:spMkLst>
            <pc:docMk/>
            <pc:sldMk cId="1194152276" sldId="269"/>
            <ac:spMk id="7" creationId="{0CE2528F-D92F-094E-9CFD-29CDD8F9FFCC}"/>
          </ac:spMkLst>
        </pc:spChg>
        <pc:spChg chg="mod">
          <ac:chgData name="Clayton Legear" userId="98e09ab7-ea30-4470-b39b-0ec252707274" providerId="ADAL" clId="{1C36BDAF-4D64-428F-8A87-595A9445CEAE}" dt="2022-09-27T03:06:27.893" v="556" actId="1076"/>
          <ac:spMkLst>
            <pc:docMk/>
            <pc:sldMk cId="1194152276" sldId="269"/>
            <ac:spMk id="221" creationId="{00000000-0000-0000-0000-000000000000}"/>
          </ac:spMkLst>
        </pc:spChg>
        <pc:spChg chg="mod">
          <ac:chgData name="Clayton Legear" userId="98e09ab7-ea30-4470-b39b-0ec252707274" providerId="ADAL" clId="{1C36BDAF-4D64-428F-8A87-595A9445CEAE}" dt="2022-09-27T03:06:25.580" v="555" actId="5793"/>
          <ac:spMkLst>
            <pc:docMk/>
            <pc:sldMk cId="1194152276" sldId="269"/>
            <ac:spMk id="225" creationId="{00000000-0000-0000-0000-000000000000}"/>
          </ac:spMkLst>
        </pc:spChg>
      </pc:sldChg>
      <pc:sldChg chg="delSp modSp add del mod">
        <pc:chgData name="Clayton Legear" userId="98e09ab7-ea30-4470-b39b-0ec252707274" providerId="ADAL" clId="{1C36BDAF-4D64-428F-8A87-595A9445CEAE}" dt="2022-09-27T11:19:29.935" v="6983" actId="47"/>
        <pc:sldMkLst>
          <pc:docMk/>
          <pc:sldMk cId="2574106728" sldId="286"/>
        </pc:sldMkLst>
        <pc:spChg chg="del mod">
          <ac:chgData name="Clayton Legear" userId="98e09ab7-ea30-4470-b39b-0ec252707274" providerId="ADAL" clId="{1C36BDAF-4D64-428F-8A87-595A9445CEAE}" dt="2022-09-27T03:15:24.555" v="682" actId="478"/>
          <ac:spMkLst>
            <pc:docMk/>
            <pc:sldMk cId="2574106728" sldId="286"/>
            <ac:spMk id="4" creationId="{545EE1E7-ECDB-2CEA-CDDB-E62A297E1279}"/>
          </ac:spMkLst>
        </pc:spChg>
        <pc:spChg chg="mod">
          <ac:chgData name="Clayton Legear" userId="98e09ab7-ea30-4470-b39b-0ec252707274" providerId="ADAL" clId="{1C36BDAF-4D64-428F-8A87-595A9445CEAE}" dt="2022-09-27T03:04:43.201" v="534" actId="1076"/>
          <ac:spMkLst>
            <pc:docMk/>
            <pc:sldMk cId="2574106728" sldId="286"/>
            <ac:spMk id="21" creationId="{A8E8771B-4424-25F0-9434-D7A03AEADEDC}"/>
          </ac:spMkLst>
        </pc:spChg>
        <pc:picChg chg="del">
          <ac:chgData name="Clayton Legear" userId="98e09ab7-ea30-4470-b39b-0ec252707274" providerId="ADAL" clId="{1C36BDAF-4D64-428F-8A87-595A9445CEAE}" dt="2022-09-27T03:04:41.445" v="533" actId="478"/>
          <ac:picMkLst>
            <pc:docMk/>
            <pc:sldMk cId="2574106728" sldId="286"/>
            <ac:picMk id="6" creationId="{B32C93B6-A43B-0C9F-2496-8A0AF6F806E6}"/>
          </ac:picMkLst>
        </pc:picChg>
      </pc:sldChg>
      <pc:sldChg chg="addSp delSp modSp add mod setBg">
        <pc:chgData name="Clayton Legear" userId="98e09ab7-ea30-4470-b39b-0ec252707274" providerId="ADAL" clId="{1C36BDAF-4D64-428F-8A87-595A9445CEAE}" dt="2022-09-27T11:58:38.620" v="12618" actId="207"/>
        <pc:sldMkLst>
          <pc:docMk/>
          <pc:sldMk cId="1472190388" sldId="325"/>
        </pc:sldMkLst>
        <pc:spChg chg="add del mod">
          <ac:chgData name="Clayton Legear" userId="98e09ab7-ea30-4470-b39b-0ec252707274" providerId="ADAL" clId="{1C36BDAF-4D64-428F-8A87-595A9445CEAE}" dt="2022-09-27T02:54:07.438" v="147"/>
          <ac:spMkLst>
            <pc:docMk/>
            <pc:sldMk cId="1472190388" sldId="325"/>
            <ac:spMk id="2" creationId="{7466591C-C35E-5B3E-9771-8723467248C3}"/>
          </ac:spMkLst>
        </pc:spChg>
        <pc:spChg chg="add del mod">
          <ac:chgData name="Clayton Legear" userId="98e09ab7-ea30-4470-b39b-0ec252707274" providerId="ADAL" clId="{1C36BDAF-4D64-428F-8A87-595A9445CEAE}" dt="2022-09-27T03:43:35.596" v="1544" actId="478"/>
          <ac:spMkLst>
            <pc:docMk/>
            <pc:sldMk cId="1472190388" sldId="325"/>
            <ac:spMk id="4" creationId="{882E5572-BF89-47F2-7E48-65D62B691D84}"/>
          </ac:spMkLst>
        </pc:spChg>
        <pc:spChg chg="add mod">
          <ac:chgData name="Clayton Legear" userId="98e09ab7-ea30-4470-b39b-0ec252707274" providerId="ADAL" clId="{1C36BDAF-4D64-428F-8A87-595A9445CEAE}" dt="2022-09-27T11:58:38.620" v="12618" actId="207"/>
          <ac:spMkLst>
            <pc:docMk/>
            <pc:sldMk cId="1472190388" sldId="325"/>
            <ac:spMk id="7" creationId="{835FB871-F0D8-D1A6-E209-19D6DAD84F13}"/>
          </ac:spMkLst>
        </pc:spChg>
        <pc:spChg chg="add del">
          <ac:chgData name="Clayton Legear" userId="98e09ab7-ea30-4470-b39b-0ec252707274" providerId="ADAL" clId="{1C36BDAF-4D64-428F-8A87-595A9445CEAE}" dt="2022-09-27T03:43:54.445" v="1550" actId="26606"/>
          <ac:spMkLst>
            <pc:docMk/>
            <pc:sldMk cId="1472190388" sldId="325"/>
            <ac:spMk id="11" creationId="{42A4FC2C-047E-45A5-965D-8E1E3BF09BC6}"/>
          </ac:spMkLst>
        </pc:spChg>
        <pc:picChg chg="del">
          <ac:chgData name="Clayton Legear" userId="98e09ab7-ea30-4470-b39b-0ec252707274" providerId="ADAL" clId="{1C36BDAF-4D64-428F-8A87-595A9445CEAE}" dt="2022-09-27T02:48:52.347" v="139" actId="478"/>
          <ac:picMkLst>
            <pc:docMk/>
            <pc:sldMk cId="1472190388" sldId="325"/>
            <ac:picMk id="3" creationId="{54F5A5CC-50F7-6CA2-C6A2-ADCECBC3106F}"/>
          </ac:picMkLst>
        </pc:picChg>
        <pc:picChg chg="add mod">
          <ac:chgData name="Clayton Legear" userId="98e09ab7-ea30-4470-b39b-0ec252707274" providerId="ADAL" clId="{1C36BDAF-4D64-428F-8A87-595A9445CEAE}" dt="2022-09-27T03:58:23.473" v="3728" actId="12788"/>
          <ac:picMkLst>
            <pc:docMk/>
            <pc:sldMk cId="1472190388" sldId="325"/>
            <ac:picMk id="6" creationId="{D6D7B2C8-86A8-D2E0-F0E5-BD01A3EBC971}"/>
          </ac:picMkLst>
        </pc:picChg>
      </pc:sldChg>
      <pc:sldChg chg="addSp delSp modSp add del mod">
        <pc:chgData name="Clayton Legear" userId="98e09ab7-ea30-4470-b39b-0ec252707274" providerId="ADAL" clId="{1C36BDAF-4D64-428F-8A87-595A9445CEAE}" dt="2022-09-27T03:45:51.556" v="1597" actId="47"/>
        <pc:sldMkLst>
          <pc:docMk/>
          <pc:sldMk cId="3655598516" sldId="326"/>
        </pc:sldMkLst>
        <pc:spChg chg="add mod">
          <ac:chgData name="Clayton Legear" userId="98e09ab7-ea30-4470-b39b-0ec252707274" providerId="ADAL" clId="{1C36BDAF-4D64-428F-8A87-595A9445CEAE}" dt="2022-09-27T02:57:11.222" v="449" actId="20577"/>
          <ac:spMkLst>
            <pc:docMk/>
            <pc:sldMk cId="3655598516" sldId="326"/>
            <ac:spMk id="2" creationId="{3ADF38BE-E718-5744-D1D7-82DB5951E526}"/>
          </ac:spMkLst>
        </pc:spChg>
        <pc:picChg chg="del">
          <ac:chgData name="Clayton Legear" userId="98e09ab7-ea30-4470-b39b-0ec252707274" providerId="ADAL" clId="{1C36BDAF-4D64-428F-8A87-595A9445CEAE}" dt="2022-09-27T02:48:55.876" v="140" actId="478"/>
          <ac:picMkLst>
            <pc:docMk/>
            <pc:sldMk cId="3655598516" sldId="326"/>
            <ac:picMk id="3" creationId="{54F5A5CC-50F7-6CA2-C6A2-ADCECBC3106F}"/>
          </ac:picMkLst>
        </pc:picChg>
      </pc:sldChg>
      <pc:sldChg chg="delSp add del mod">
        <pc:chgData name="Clayton Legear" userId="98e09ab7-ea30-4470-b39b-0ec252707274" providerId="ADAL" clId="{1C36BDAF-4D64-428F-8A87-595A9445CEAE}" dt="2022-09-27T03:40:29.176" v="1423" actId="47"/>
        <pc:sldMkLst>
          <pc:docMk/>
          <pc:sldMk cId="4133996557" sldId="327"/>
        </pc:sldMkLst>
        <pc:picChg chg="del">
          <ac:chgData name="Clayton Legear" userId="98e09ab7-ea30-4470-b39b-0ec252707274" providerId="ADAL" clId="{1C36BDAF-4D64-428F-8A87-595A9445CEAE}" dt="2022-09-27T02:48:58.595" v="141" actId="478"/>
          <ac:picMkLst>
            <pc:docMk/>
            <pc:sldMk cId="4133996557" sldId="327"/>
            <ac:picMk id="3" creationId="{54F5A5CC-50F7-6CA2-C6A2-ADCECBC3106F}"/>
          </ac:picMkLst>
        </pc:picChg>
      </pc:sldChg>
      <pc:sldChg chg="delSp add del mod">
        <pc:chgData name="Clayton Legear" userId="98e09ab7-ea30-4470-b39b-0ec252707274" providerId="ADAL" clId="{1C36BDAF-4D64-428F-8A87-595A9445CEAE}" dt="2022-09-27T03:40:29.863" v="1424" actId="47"/>
        <pc:sldMkLst>
          <pc:docMk/>
          <pc:sldMk cId="2496769276" sldId="328"/>
        </pc:sldMkLst>
        <pc:picChg chg="del">
          <ac:chgData name="Clayton Legear" userId="98e09ab7-ea30-4470-b39b-0ec252707274" providerId="ADAL" clId="{1C36BDAF-4D64-428F-8A87-595A9445CEAE}" dt="2022-09-27T02:49:00.489" v="142" actId="478"/>
          <ac:picMkLst>
            <pc:docMk/>
            <pc:sldMk cId="2496769276" sldId="328"/>
            <ac:picMk id="3" creationId="{54F5A5CC-50F7-6CA2-C6A2-ADCECBC3106F}"/>
          </ac:picMkLst>
        </pc:picChg>
      </pc:sldChg>
      <pc:sldChg chg="addSp delSp add del mod">
        <pc:chgData name="Clayton Legear" userId="98e09ab7-ea30-4470-b39b-0ec252707274" providerId="ADAL" clId="{1C36BDAF-4D64-428F-8A87-595A9445CEAE}" dt="2022-09-27T03:23:26.852" v="865" actId="47"/>
        <pc:sldMkLst>
          <pc:docMk/>
          <pc:sldMk cId="3069724397" sldId="329"/>
        </pc:sldMkLst>
        <pc:spChg chg="add del">
          <ac:chgData name="Clayton Legear" userId="98e09ab7-ea30-4470-b39b-0ec252707274" providerId="ADAL" clId="{1C36BDAF-4D64-428F-8A87-595A9445CEAE}" dt="2022-09-27T03:04:11.514" v="530" actId="22"/>
          <ac:spMkLst>
            <pc:docMk/>
            <pc:sldMk cId="3069724397" sldId="329"/>
            <ac:spMk id="4" creationId="{D201BCBD-F13F-8F00-E6B1-083A4DCDA9F5}"/>
          </ac:spMkLst>
        </pc:spChg>
        <pc:spChg chg="add">
          <ac:chgData name="Clayton Legear" userId="98e09ab7-ea30-4470-b39b-0ec252707274" providerId="ADAL" clId="{1C36BDAF-4D64-428F-8A87-595A9445CEAE}" dt="2022-09-27T03:04:16.411" v="531" actId="22"/>
          <ac:spMkLst>
            <pc:docMk/>
            <pc:sldMk cId="3069724397" sldId="329"/>
            <ac:spMk id="6" creationId="{D71B0E19-33D0-92FA-35A0-CB8BFB1FDBAA}"/>
          </ac:spMkLst>
        </pc:spChg>
        <pc:picChg chg="del">
          <ac:chgData name="Clayton Legear" userId="98e09ab7-ea30-4470-b39b-0ec252707274" providerId="ADAL" clId="{1C36BDAF-4D64-428F-8A87-595A9445CEAE}" dt="2022-09-27T02:49:03.322" v="143" actId="478"/>
          <ac:picMkLst>
            <pc:docMk/>
            <pc:sldMk cId="3069724397" sldId="329"/>
            <ac:picMk id="3" creationId="{54F5A5CC-50F7-6CA2-C6A2-ADCECBC3106F}"/>
          </ac:picMkLst>
        </pc:picChg>
      </pc:sldChg>
      <pc:sldChg chg="add ord">
        <pc:chgData name="Clayton Legear" userId="98e09ab7-ea30-4470-b39b-0ec252707274" providerId="ADAL" clId="{1C36BDAF-4D64-428F-8A87-595A9445CEAE}" dt="2022-09-27T03:06:18.768" v="539"/>
        <pc:sldMkLst>
          <pc:docMk/>
          <pc:sldMk cId="2014111550" sldId="330"/>
        </pc:sldMkLst>
      </pc:sldChg>
      <pc:sldChg chg="addSp delSp modSp add mod ord">
        <pc:chgData name="Clayton Legear" userId="98e09ab7-ea30-4470-b39b-0ec252707274" providerId="ADAL" clId="{1C36BDAF-4D64-428F-8A87-595A9445CEAE}" dt="2022-09-27T03:22:50.834" v="819" actId="20577"/>
        <pc:sldMkLst>
          <pc:docMk/>
          <pc:sldMk cId="4289589012" sldId="331"/>
        </pc:sldMkLst>
        <pc:spChg chg="add del mod">
          <ac:chgData name="Clayton Legear" userId="98e09ab7-ea30-4470-b39b-0ec252707274" providerId="ADAL" clId="{1C36BDAF-4D64-428F-8A87-595A9445CEAE}" dt="2022-09-27T03:15:05.498" v="679"/>
          <ac:spMkLst>
            <pc:docMk/>
            <pc:sldMk cId="4289589012" sldId="331"/>
            <ac:spMk id="2" creationId="{F062A152-D768-B7AC-AAD3-50A799C72468}"/>
          </ac:spMkLst>
        </pc:spChg>
        <pc:spChg chg="mod">
          <ac:chgData name="Clayton Legear" userId="98e09ab7-ea30-4470-b39b-0ec252707274" providerId="ADAL" clId="{1C36BDAF-4D64-428F-8A87-595A9445CEAE}" dt="2022-09-27T03:22:50.834" v="819" actId="20577"/>
          <ac:spMkLst>
            <pc:docMk/>
            <pc:sldMk cId="4289589012" sldId="331"/>
            <ac:spMk id="157" creationId="{00000000-0000-0000-0000-000000000000}"/>
          </ac:spMkLst>
        </pc:spChg>
        <pc:picChg chg="add del">
          <ac:chgData name="Clayton Legear" userId="98e09ab7-ea30-4470-b39b-0ec252707274" providerId="ADAL" clId="{1C36BDAF-4D64-428F-8A87-595A9445CEAE}" dt="2022-09-27T03:15:16.579" v="681"/>
          <ac:picMkLst>
            <pc:docMk/>
            <pc:sldMk cId="4289589012" sldId="331"/>
            <ac:picMk id="4" creationId="{709373C3-258C-71AD-6A4F-8EC03027988F}"/>
          </ac:picMkLst>
        </pc:picChg>
      </pc:sldChg>
      <pc:sldChg chg="modSp add mod">
        <pc:chgData name="Clayton Legear" userId="98e09ab7-ea30-4470-b39b-0ec252707274" providerId="ADAL" clId="{1C36BDAF-4D64-428F-8A87-595A9445CEAE}" dt="2022-09-27T11:09:31.276" v="6175" actId="20577"/>
        <pc:sldMkLst>
          <pc:docMk/>
          <pc:sldMk cId="128589348" sldId="332"/>
        </pc:sldMkLst>
        <pc:spChg chg="mod">
          <ac:chgData name="Clayton Legear" userId="98e09ab7-ea30-4470-b39b-0ec252707274" providerId="ADAL" clId="{1C36BDAF-4D64-428F-8A87-595A9445CEAE}" dt="2022-09-27T11:09:31.276" v="6175" actId="20577"/>
          <ac:spMkLst>
            <pc:docMk/>
            <pc:sldMk cId="128589348" sldId="332"/>
            <ac:spMk id="157" creationId="{00000000-0000-0000-0000-000000000000}"/>
          </ac:spMkLst>
        </pc:spChg>
      </pc:sldChg>
      <pc:sldChg chg="modSp add mod ord">
        <pc:chgData name="Clayton Legear" userId="98e09ab7-ea30-4470-b39b-0ec252707274" providerId="ADAL" clId="{1C36BDAF-4D64-428F-8A87-595A9445CEAE}" dt="2022-09-27T03:23:21.656" v="864" actId="20577"/>
        <pc:sldMkLst>
          <pc:docMk/>
          <pc:sldMk cId="1200868524" sldId="333"/>
        </pc:sldMkLst>
        <pc:spChg chg="mod">
          <ac:chgData name="Clayton Legear" userId="98e09ab7-ea30-4470-b39b-0ec252707274" providerId="ADAL" clId="{1C36BDAF-4D64-428F-8A87-595A9445CEAE}" dt="2022-09-27T03:23:21.656" v="864" actId="20577"/>
          <ac:spMkLst>
            <pc:docMk/>
            <pc:sldMk cId="1200868524" sldId="333"/>
            <ac:spMk id="157" creationId="{00000000-0000-0000-0000-000000000000}"/>
          </ac:spMkLst>
        </pc:spChg>
      </pc:sldChg>
      <pc:sldChg chg="add del ord">
        <pc:chgData name="Clayton Legear" userId="98e09ab7-ea30-4470-b39b-0ec252707274" providerId="ADAL" clId="{1C36BDAF-4D64-428F-8A87-595A9445CEAE}" dt="2022-09-27T04:17:29.459" v="5559" actId="47"/>
        <pc:sldMkLst>
          <pc:docMk/>
          <pc:sldMk cId="2087391156" sldId="334"/>
        </pc:sldMkLst>
      </pc:sldChg>
      <pc:sldChg chg="add del ord">
        <pc:chgData name="Clayton Legear" userId="98e09ab7-ea30-4470-b39b-0ec252707274" providerId="ADAL" clId="{1C36BDAF-4D64-428F-8A87-595A9445CEAE}" dt="2022-09-27T04:17:30.168" v="5560" actId="47"/>
        <pc:sldMkLst>
          <pc:docMk/>
          <pc:sldMk cId="3602974477" sldId="335"/>
        </pc:sldMkLst>
      </pc:sldChg>
      <pc:sldChg chg="addSp delSp modSp add mod ord">
        <pc:chgData name="Clayton Legear" userId="98e09ab7-ea30-4470-b39b-0ec252707274" providerId="ADAL" clId="{1C36BDAF-4D64-428F-8A87-595A9445CEAE}" dt="2022-09-27T12:44:31.514" v="13048" actId="207"/>
        <pc:sldMkLst>
          <pc:docMk/>
          <pc:sldMk cId="760457960" sldId="336"/>
        </pc:sldMkLst>
        <pc:spChg chg="add del mod">
          <ac:chgData name="Clayton Legear" userId="98e09ab7-ea30-4470-b39b-0ec252707274" providerId="ADAL" clId="{1C36BDAF-4D64-428F-8A87-595A9445CEAE}" dt="2022-09-27T03:30:46.290" v="879"/>
          <ac:spMkLst>
            <pc:docMk/>
            <pc:sldMk cId="760457960" sldId="336"/>
            <ac:spMk id="2" creationId="{A439CBEC-399F-70DD-970C-DBA8221837C3}"/>
          </ac:spMkLst>
        </pc:spChg>
        <pc:spChg chg="add mod">
          <ac:chgData name="Clayton Legear" userId="98e09ab7-ea30-4470-b39b-0ec252707274" providerId="ADAL" clId="{1C36BDAF-4D64-428F-8A87-595A9445CEAE}" dt="2022-09-27T11:55:48.993" v="12529" actId="207"/>
          <ac:spMkLst>
            <pc:docMk/>
            <pc:sldMk cId="760457960" sldId="336"/>
            <ac:spMk id="3" creationId="{4F621C83-94CD-14DA-DC14-39F378F53E87}"/>
          </ac:spMkLst>
        </pc:spChg>
        <pc:spChg chg="add mod">
          <ac:chgData name="Clayton Legear" userId="98e09ab7-ea30-4470-b39b-0ec252707274" providerId="ADAL" clId="{1C36BDAF-4D64-428F-8A87-595A9445CEAE}" dt="2022-09-27T12:44:31.514" v="13048" actId="207"/>
          <ac:spMkLst>
            <pc:docMk/>
            <pc:sldMk cId="760457960" sldId="336"/>
            <ac:spMk id="4" creationId="{8E095EA5-0302-9498-83C8-64023D159D62}"/>
          </ac:spMkLst>
        </pc:spChg>
      </pc:sldChg>
      <pc:sldChg chg="add del ord">
        <pc:chgData name="Clayton Legear" userId="98e09ab7-ea30-4470-b39b-0ec252707274" providerId="ADAL" clId="{1C36BDAF-4D64-428F-8A87-595A9445CEAE}" dt="2022-09-27T04:15:13.051" v="5444" actId="47"/>
        <pc:sldMkLst>
          <pc:docMk/>
          <pc:sldMk cId="406678469" sldId="337"/>
        </pc:sldMkLst>
      </pc:sldChg>
      <pc:sldChg chg="modSp add mod ord">
        <pc:chgData name="Clayton Legear" userId="98e09ab7-ea30-4470-b39b-0ec252707274" providerId="ADAL" clId="{1C36BDAF-4D64-428F-8A87-595A9445CEAE}" dt="2022-09-27T11:58:45.438" v="12620" actId="207"/>
        <pc:sldMkLst>
          <pc:docMk/>
          <pc:sldMk cId="834594693" sldId="338"/>
        </pc:sldMkLst>
        <pc:spChg chg="mod">
          <ac:chgData name="Clayton Legear" userId="98e09ab7-ea30-4470-b39b-0ec252707274" providerId="ADAL" clId="{1C36BDAF-4D64-428F-8A87-595A9445CEAE}" dt="2022-09-27T11:56:30.092" v="12555" actId="6549"/>
          <ac:spMkLst>
            <pc:docMk/>
            <pc:sldMk cId="834594693" sldId="338"/>
            <ac:spMk id="3" creationId="{4F621C83-94CD-14DA-DC14-39F378F53E87}"/>
          </ac:spMkLst>
        </pc:spChg>
        <pc:spChg chg="mod">
          <ac:chgData name="Clayton Legear" userId="98e09ab7-ea30-4470-b39b-0ec252707274" providerId="ADAL" clId="{1C36BDAF-4D64-428F-8A87-595A9445CEAE}" dt="2022-09-27T11:58:45.438" v="12620" actId="207"/>
          <ac:spMkLst>
            <pc:docMk/>
            <pc:sldMk cId="834594693" sldId="338"/>
            <ac:spMk id="4" creationId="{8E095EA5-0302-9498-83C8-64023D159D62}"/>
          </ac:spMkLst>
        </pc:spChg>
      </pc:sldChg>
      <pc:sldChg chg="modSp add mod ord">
        <pc:chgData name="Clayton Legear" userId="98e09ab7-ea30-4470-b39b-0ec252707274" providerId="ADAL" clId="{1C36BDAF-4D64-428F-8A87-595A9445CEAE}" dt="2022-09-27T11:58:23.548" v="12614" actId="207"/>
        <pc:sldMkLst>
          <pc:docMk/>
          <pc:sldMk cId="4208300403" sldId="339"/>
        </pc:sldMkLst>
        <pc:spChg chg="mod">
          <ac:chgData name="Clayton Legear" userId="98e09ab7-ea30-4470-b39b-0ec252707274" providerId="ADAL" clId="{1C36BDAF-4D64-428F-8A87-595A9445CEAE}" dt="2022-09-27T11:56:13.275" v="12533" actId="207"/>
          <ac:spMkLst>
            <pc:docMk/>
            <pc:sldMk cId="4208300403" sldId="339"/>
            <ac:spMk id="3" creationId="{4F621C83-94CD-14DA-DC14-39F378F53E87}"/>
          </ac:spMkLst>
        </pc:spChg>
        <pc:spChg chg="mod">
          <ac:chgData name="Clayton Legear" userId="98e09ab7-ea30-4470-b39b-0ec252707274" providerId="ADAL" clId="{1C36BDAF-4D64-428F-8A87-595A9445CEAE}" dt="2022-09-27T11:58:23.548" v="12614" actId="207"/>
          <ac:spMkLst>
            <pc:docMk/>
            <pc:sldMk cId="4208300403" sldId="339"/>
            <ac:spMk id="4" creationId="{8E095EA5-0302-9498-83C8-64023D159D62}"/>
          </ac:spMkLst>
        </pc:spChg>
      </pc:sldChg>
      <pc:sldChg chg="modSp add mod">
        <pc:chgData name="Clayton Legear" userId="98e09ab7-ea30-4470-b39b-0ec252707274" providerId="ADAL" clId="{1C36BDAF-4D64-428F-8A87-595A9445CEAE}" dt="2022-09-27T11:58:17.018" v="12612" actId="207"/>
        <pc:sldMkLst>
          <pc:docMk/>
          <pc:sldMk cId="871638762" sldId="340"/>
        </pc:sldMkLst>
        <pc:spChg chg="mod">
          <ac:chgData name="Clayton Legear" userId="98e09ab7-ea30-4470-b39b-0ec252707274" providerId="ADAL" clId="{1C36BDAF-4D64-428F-8A87-595A9445CEAE}" dt="2022-09-27T11:56:04.383" v="12531" actId="207"/>
          <ac:spMkLst>
            <pc:docMk/>
            <pc:sldMk cId="871638762" sldId="340"/>
            <ac:spMk id="3" creationId="{4F621C83-94CD-14DA-DC14-39F378F53E87}"/>
          </ac:spMkLst>
        </pc:spChg>
        <pc:spChg chg="mod">
          <ac:chgData name="Clayton Legear" userId="98e09ab7-ea30-4470-b39b-0ec252707274" providerId="ADAL" clId="{1C36BDAF-4D64-428F-8A87-595A9445CEAE}" dt="2022-09-27T11:58:17.018" v="12612" actId="207"/>
          <ac:spMkLst>
            <pc:docMk/>
            <pc:sldMk cId="871638762" sldId="340"/>
            <ac:spMk id="4" creationId="{8E095EA5-0302-9498-83C8-64023D159D62}"/>
          </ac:spMkLst>
        </pc:spChg>
      </pc:sldChg>
      <pc:sldChg chg="add del">
        <pc:chgData name="Clayton Legear" userId="98e09ab7-ea30-4470-b39b-0ec252707274" providerId="ADAL" clId="{1C36BDAF-4D64-428F-8A87-595A9445CEAE}" dt="2022-09-27T04:15:10.922" v="5443" actId="47"/>
        <pc:sldMkLst>
          <pc:docMk/>
          <pc:sldMk cId="1272424877" sldId="341"/>
        </pc:sldMkLst>
      </pc:sldChg>
      <pc:sldChg chg="modSp add mod ord">
        <pc:chgData name="Clayton Legear" userId="98e09ab7-ea30-4470-b39b-0ec252707274" providerId="ADAL" clId="{1C36BDAF-4D64-428F-8A87-595A9445CEAE}" dt="2022-09-27T12:45:34.649" v="13223" actId="20577"/>
        <pc:sldMkLst>
          <pc:docMk/>
          <pc:sldMk cId="4093288997" sldId="342"/>
        </pc:sldMkLst>
        <pc:spChg chg="mod">
          <ac:chgData name="Clayton Legear" userId="98e09ab7-ea30-4470-b39b-0ec252707274" providerId="ADAL" clId="{1C36BDAF-4D64-428F-8A87-595A9445CEAE}" dt="2022-09-27T12:45:34.649" v="13223" actId="20577"/>
          <ac:spMkLst>
            <pc:docMk/>
            <pc:sldMk cId="4093288997" sldId="342"/>
            <ac:spMk id="3" creationId="{4F621C83-94CD-14DA-DC14-39F378F53E87}"/>
          </ac:spMkLst>
        </pc:spChg>
        <pc:spChg chg="mod">
          <ac:chgData name="Clayton Legear" userId="98e09ab7-ea30-4470-b39b-0ec252707274" providerId="ADAL" clId="{1C36BDAF-4D64-428F-8A87-595A9445CEAE}" dt="2022-09-27T12:44:37.299" v="13049"/>
          <ac:spMkLst>
            <pc:docMk/>
            <pc:sldMk cId="4093288997" sldId="342"/>
            <ac:spMk id="4" creationId="{8E095EA5-0302-9498-83C8-64023D159D62}"/>
          </ac:spMkLst>
        </pc:spChg>
      </pc:sldChg>
      <pc:sldChg chg="modSp add del mod ord">
        <pc:chgData name="Clayton Legear" userId="98e09ab7-ea30-4470-b39b-0ec252707274" providerId="ADAL" clId="{1C36BDAF-4D64-428F-8A87-595A9445CEAE}" dt="2022-09-27T12:01:56.836" v="12700" actId="47"/>
        <pc:sldMkLst>
          <pc:docMk/>
          <pc:sldMk cId="1468477767" sldId="343"/>
        </pc:sldMkLst>
        <pc:spChg chg="mod">
          <ac:chgData name="Clayton Legear" userId="98e09ab7-ea30-4470-b39b-0ec252707274" providerId="ADAL" clId="{1C36BDAF-4D64-428F-8A87-595A9445CEAE}" dt="2022-09-27T12:01:50.348" v="12699" actId="20577"/>
          <ac:spMkLst>
            <pc:docMk/>
            <pc:sldMk cId="1468477767" sldId="343"/>
            <ac:spMk id="3" creationId="{4F621C83-94CD-14DA-DC14-39F378F53E87}"/>
          </ac:spMkLst>
        </pc:spChg>
        <pc:spChg chg="mod">
          <ac:chgData name="Clayton Legear" userId="98e09ab7-ea30-4470-b39b-0ec252707274" providerId="ADAL" clId="{1C36BDAF-4D64-428F-8A87-595A9445CEAE}" dt="2022-09-27T11:58:08.871" v="12610" actId="207"/>
          <ac:spMkLst>
            <pc:docMk/>
            <pc:sldMk cId="1468477767" sldId="343"/>
            <ac:spMk id="4" creationId="{8E095EA5-0302-9498-83C8-64023D159D62}"/>
          </ac:spMkLst>
        </pc:spChg>
      </pc:sldChg>
      <pc:sldChg chg="modSp add del mod ord">
        <pc:chgData name="Clayton Legear" userId="98e09ab7-ea30-4470-b39b-0ec252707274" providerId="ADAL" clId="{1C36BDAF-4D64-428F-8A87-595A9445CEAE}" dt="2022-09-27T11:59:37.595" v="12658" actId="47"/>
        <pc:sldMkLst>
          <pc:docMk/>
          <pc:sldMk cId="2226097788" sldId="344"/>
        </pc:sldMkLst>
        <pc:spChg chg="mod">
          <ac:chgData name="Clayton Legear" userId="98e09ab7-ea30-4470-b39b-0ec252707274" providerId="ADAL" clId="{1C36BDAF-4D64-428F-8A87-595A9445CEAE}" dt="2022-09-27T11:58:30.268" v="12616" actId="207"/>
          <ac:spMkLst>
            <pc:docMk/>
            <pc:sldMk cId="2226097788" sldId="344"/>
            <ac:spMk id="4" creationId="{8E095EA5-0302-9498-83C8-64023D159D62}"/>
          </ac:spMkLst>
        </pc:spChg>
      </pc:sldChg>
      <pc:sldChg chg="modSp add mod">
        <pc:chgData name="Clayton Legear" userId="98e09ab7-ea30-4470-b39b-0ec252707274" providerId="ADAL" clId="{1C36BDAF-4D64-428F-8A87-595A9445CEAE}" dt="2022-09-27T12:44:41.669" v="13050"/>
        <pc:sldMkLst>
          <pc:docMk/>
          <pc:sldMk cId="2782758898" sldId="345"/>
        </pc:sldMkLst>
        <pc:spChg chg="mod">
          <ac:chgData name="Clayton Legear" userId="98e09ab7-ea30-4470-b39b-0ec252707274" providerId="ADAL" clId="{1C36BDAF-4D64-428F-8A87-595A9445CEAE}" dt="2022-09-27T12:44:09.992" v="13046" actId="20577"/>
          <ac:spMkLst>
            <pc:docMk/>
            <pc:sldMk cId="2782758898" sldId="345"/>
            <ac:spMk id="3" creationId="{4F621C83-94CD-14DA-DC14-39F378F53E87}"/>
          </ac:spMkLst>
        </pc:spChg>
        <pc:spChg chg="mod">
          <ac:chgData name="Clayton Legear" userId="98e09ab7-ea30-4470-b39b-0ec252707274" providerId="ADAL" clId="{1C36BDAF-4D64-428F-8A87-595A9445CEAE}" dt="2022-09-27T12:44:41.669" v="13050"/>
          <ac:spMkLst>
            <pc:docMk/>
            <pc:sldMk cId="2782758898" sldId="345"/>
            <ac:spMk id="4" creationId="{8E095EA5-0302-9498-83C8-64023D159D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31D7-0916-B09D-7B69-D1A630DAD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35F31-ED62-D6A8-DA9B-F6272A99E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43595-EFF7-0E88-CE42-0E35FEFEDF31}"/>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5" name="Footer Placeholder 4">
            <a:extLst>
              <a:ext uri="{FF2B5EF4-FFF2-40B4-BE49-F238E27FC236}">
                <a16:creationId xmlns:a16="http://schemas.microsoft.com/office/drawing/2014/main" id="{E19D7E28-E9D0-A7C0-D6E4-E1C2EFAE8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B4A7C-BDE2-EF31-AD83-F8365B82A08A}"/>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7232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1FA1-FEC4-03A2-60EB-263F19CA3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4A3EA2-7B66-D750-B441-D50EB3FD2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78AEE-E1EA-DAF8-CA98-A1AEBCA9E13F}"/>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5" name="Footer Placeholder 4">
            <a:extLst>
              <a:ext uri="{FF2B5EF4-FFF2-40B4-BE49-F238E27FC236}">
                <a16:creationId xmlns:a16="http://schemas.microsoft.com/office/drawing/2014/main" id="{2E28941B-B80F-5171-9AB1-3D2013769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11FCE-67EE-6D0C-10FB-5C9A05BD7942}"/>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20685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0B3DB-9D93-C545-6AF4-5E1BB18CB7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28522-7EE7-2F25-B9E7-69F1BAF85B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099AC-66D4-6226-7F7E-9AB2ECB7706F}"/>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5" name="Footer Placeholder 4">
            <a:extLst>
              <a:ext uri="{FF2B5EF4-FFF2-40B4-BE49-F238E27FC236}">
                <a16:creationId xmlns:a16="http://schemas.microsoft.com/office/drawing/2014/main" id="{5D067B83-3D1F-2C84-39C7-EB87650A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66993-104D-B57E-5757-D1CCBA8FA08E}"/>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25902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iorities">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5E83515-36A9-418C-C538-61E1CA7F941A}"/>
              </a:ext>
            </a:extLst>
          </p:cNvPr>
          <p:cNvSpPr>
            <a:spLocks noGrp="1"/>
          </p:cNvSpPr>
          <p:nvPr>
            <p:ph type="pic" sz="quarter" idx="13"/>
          </p:nvPr>
        </p:nvSpPr>
        <p:spPr>
          <a:xfrm>
            <a:off x="7013733" y="-1"/>
            <a:ext cx="5178267" cy="6886415"/>
          </a:xfrm>
          <a:solidFill>
            <a:schemeClr val="bg2"/>
          </a:solidFill>
        </p:spPr>
        <p:txBody>
          <a:bodyPr/>
          <a:lstStyle/>
          <a:p>
            <a:endParaRPr lang="en-US"/>
          </a:p>
        </p:txBody>
      </p:sp>
      <p:sp>
        <p:nvSpPr>
          <p:cNvPr id="17" name="Title Placeholder 1">
            <a:extLst>
              <a:ext uri="{FF2B5EF4-FFF2-40B4-BE49-F238E27FC236}">
                <a16:creationId xmlns:a16="http://schemas.microsoft.com/office/drawing/2014/main" id="{A5F19239-034D-E1C5-65E7-58F70D535C5F}"/>
              </a:ext>
            </a:extLst>
          </p:cNvPr>
          <p:cNvSpPr>
            <a:spLocks noGrp="1"/>
          </p:cNvSpPr>
          <p:nvPr>
            <p:ph type="title"/>
          </p:nvPr>
        </p:nvSpPr>
        <p:spPr>
          <a:xfrm>
            <a:off x="427344" y="365125"/>
            <a:ext cx="6141408" cy="533149"/>
          </a:xfrm>
          <a:prstGeom prst="rect">
            <a:avLst/>
          </a:prstGeom>
        </p:spPr>
        <p:txBody>
          <a:bodyPr vert="horz" lIns="91440" tIns="45720" rIns="91440" bIns="45720" rtlCol="0" anchor="ctr">
            <a:noAutofit/>
          </a:bodyPr>
          <a:lstStyle/>
          <a:p>
            <a:r>
              <a:rPr lang="en-US"/>
              <a:t>Click to edit Master title style</a:t>
            </a:r>
          </a:p>
        </p:txBody>
      </p:sp>
      <p:sp>
        <p:nvSpPr>
          <p:cNvPr id="11" name="Text Placeholder 21">
            <a:extLst>
              <a:ext uri="{FF2B5EF4-FFF2-40B4-BE49-F238E27FC236}">
                <a16:creationId xmlns:a16="http://schemas.microsoft.com/office/drawing/2014/main" id="{6E6CF8E9-6AC4-5DE3-B5D5-BD196EE4E42A}"/>
              </a:ext>
            </a:extLst>
          </p:cNvPr>
          <p:cNvSpPr>
            <a:spLocks noGrp="1"/>
          </p:cNvSpPr>
          <p:nvPr>
            <p:ph type="body" sz="quarter" idx="16"/>
          </p:nvPr>
        </p:nvSpPr>
        <p:spPr>
          <a:xfrm>
            <a:off x="427344" y="1571811"/>
            <a:ext cx="6141408" cy="3536454"/>
          </a:xfrm>
        </p:spPr>
        <p:txBody>
          <a:bodyPr>
            <a:noAutofit/>
          </a:bodyPr>
          <a:lstStyle>
            <a:lvl1pPr>
              <a:lnSpc>
                <a:spcPct val="110000"/>
              </a:lnSpc>
              <a:spcBef>
                <a:spcPts val="0"/>
              </a:spcBef>
              <a:spcAft>
                <a:spcPts val="600"/>
              </a:spcAft>
              <a:defRPr sz="1400"/>
            </a:lvl1pPr>
          </a:lstStyle>
          <a:p>
            <a:pPr lvl="0"/>
            <a:r>
              <a:rPr lang="en-US"/>
              <a:t>Click to edit Master text styles</a:t>
            </a:r>
          </a:p>
        </p:txBody>
      </p:sp>
      <p:sp>
        <p:nvSpPr>
          <p:cNvPr id="12" name="Footer Placeholder 32">
            <a:extLst>
              <a:ext uri="{FF2B5EF4-FFF2-40B4-BE49-F238E27FC236}">
                <a16:creationId xmlns:a16="http://schemas.microsoft.com/office/drawing/2014/main" id="{ABB53845-421F-B28D-9B04-5586DC9AF0D0}"/>
              </a:ext>
            </a:extLst>
          </p:cNvPr>
          <p:cNvSpPr>
            <a:spLocks noGrp="1"/>
          </p:cNvSpPr>
          <p:nvPr>
            <p:ph type="ftr" sz="quarter" idx="3"/>
          </p:nvPr>
        </p:nvSpPr>
        <p:spPr>
          <a:xfrm>
            <a:off x="1063468"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22845"/>
                </a:solidFill>
                <a:latin typeface="Calibri Light" panose="020F0302020204030204"/>
                <a:cs typeface="Calibri" panose="020F0502020204030204" pitchFamily="34" charset="0"/>
              </a:rPr>
              <a:t>2022 PRAM MEETING |</a:t>
            </a:r>
          </a:p>
        </p:txBody>
      </p:sp>
      <p:pic>
        <p:nvPicPr>
          <p:cNvPr id="6" name="Picture 5" descr="A picture containing accessory, umbrella&#10;&#10;Description automatically generated">
            <a:extLst>
              <a:ext uri="{FF2B5EF4-FFF2-40B4-BE49-F238E27FC236}">
                <a16:creationId xmlns:a16="http://schemas.microsoft.com/office/drawing/2014/main" id="{83E36975-D85B-B7E4-B9A9-4ADB046A262D}"/>
              </a:ext>
            </a:extLst>
          </p:cNvPr>
          <p:cNvPicPr>
            <a:picLocks noChangeAspect="1"/>
          </p:cNvPicPr>
          <p:nvPr userDrawn="1"/>
        </p:nvPicPr>
        <p:blipFill>
          <a:blip r:embed="rId2"/>
          <a:stretch>
            <a:fillRect/>
          </a:stretch>
        </p:blipFill>
        <p:spPr>
          <a:xfrm>
            <a:off x="333292" y="6167575"/>
            <a:ext cx="524938" cy="553900"/>
          </a:xfrm>
          <a:prstGeom prst="rect">
            <a:avLst/>
          </a:prstGeom>
        </p:spPr>
      </p:pic>
    </p:spTree>
    <p:extLst>
      <p:ext uri="{BB962C8B-B14F-4D97-AF65-F5344CB8AC3E}">
        <p14:creationId xmlns:p14="http://schemas.microsoft.com/office/powerpoint/2010/main" val="50797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07978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EC69-E345-922E-B8A5-30FE1B8FF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2FCC7-8162-44AE-4571-057DC9DD2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6E111-D617-A5C4-CD7F-02AF600DA488}"/>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5" name="Footer Placeholder 4">
            <a:extLst>
              <a:ext uri="{FF2B5EF4-FFF2-40B4-BE49-F238E27FC236}">
                <a16:creationId xmlns:a16="http://schemas.microsoft.com/office/drawing/2014/main" id="{EF43B431-0DD7-297F-FF43-8E9479CDA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E0E98-7B74-4D88-B3AF-1385489CC744}"/>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225378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0739-ECF3-540A-AA6B-D29E289E6C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739B0C-2D69-E99F-1E31-90B7298683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AAF4E7-0845-6707-7E15-57C63A851DE1}"/>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5" name="Footer Placeholder 4">
            <a:extLst>
              <a:ext uri="{FF2B5EF4-FFF2-40B4-BE49-F238E27FC236}">
                <a16:creationId xmlns:a16="http://schemas.microsoft.com/office/drawing/2014/main" id="{C1CC5EE0-F659-E025-961A-079513B60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7F611-DB7D-94B0-B7B1-3A9F856FA0A7}"/>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304127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BDCD-6AEC-1837-8442-49092DD82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D7667-00A8-6CCD-9E0C-550DEFF7A0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06575-3C4F-6249-64F5-A4CA8AD367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909BFB-699D-CC2D-10B1-B1F4C3C1242A}"/>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6" name="Footer Placeholder 5">
            <a:extLst>
              <a:ext uri="{FF2B5EF4-FFF2-40B4-BE49-F238E27FC236}">
                <a16:creationId xmlns:a16="http://schemas.microsoft.com/office/drawing/2014/main" id="{D3299BA3-9E3D-D6CE-3FC2-16F87BA00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1BFEC2-82A7-2199-7604-6765C142061F}"/>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56680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1BEE-DA67-8F83-F418-5D12F2E86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A6E1A3-69B2-E358-FC1A-C224829F9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7D0C1A-5CF3-7650-BB0C-E1FFEEDB30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F83C6-2C72-ABA5-BCD3-B71ED1761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5E392-FD86-4BB2-71CD-79D22FF8F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334243-3855-BDF1-319F-ADFBC43A50F1}"/>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8" name="Footer Placeholder 7">
            <a:extLst>
              <a:ext uri="{FF2B5EF4-FFF2-40B4-BE49-F238E27FC236}">
                <a16:creationId xmlns:a16="http://schemas.microsoft.com/office/drawing/2014/main" id="{A5230808-EA99-7295-B57B-62D2DD8998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2DE77B-77A1-B25A-53F3-6FB5607FE086}"/>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381555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09A2-39D6-3AB3-772F-AB044A395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50C9A1-1725-FF92-6686-01319E0A1EA0}"/>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4" name="Footer Placeholder 3">
            <a:extLst>
              <a:ext uri="{FF2B5EF4-FFF2-40B4-BE49-F238E27FC236}">
                <a16:creationId xmlns:a16="http://schemas.microsoft.com/office/drawing/2014/main" id="{6FAC12A5-7DC2-9705-B4E1-A8061ABF7A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BDCADF-15AE-A8A7-7741-00901B240CF1}"/>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8997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50B4F-DDC1-3E29-5916-42DD9CCF9B30}"/>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3" name="Footer Placeholder 2">
            <a:extLst>
              <a:ext uri="{FF2B5EF4-FFF2-40B4-BE49-F238E27FC236}">
                <a16:creationId xmlns:a16="http://schemas.microsoft.com/office/drawing/2014/main" id="{EBADD2FC-D64A-4905-ACFF-C3BC1DB6E5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C5E40-C7EC-7125-9E30-9F0C4DDEA222}"/>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169155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D7F5-88E7-8F24-2EF1-732BF76C4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4765C-0B30-9551-0DBB-0A6F00F92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7F60D-C894-96E5-3574-BBBF94F87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8127C-D132-90CD-BBF9-0B4C45DD286E}"/>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6" name="Footer Placeholder 5">
            <a:extLst>
              <a:ext uri="{FF2B5EF4-FFF2-40B4-BE49-F238E27FC236}">
                <a16:creationId xmlns:a16="http://schemas.microsoft.com/office/drawing/2014/main" id="{53395ABF-5461-3B9C-3DD8-BC66F6D39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BA923-625A-2B0F-BC92-06ACFE80256F}"/>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413983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1A24-EDD1-EAD9-1402-E86D95FAE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5A831-4315-1B41-33C9-3248A7E17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299133-284A-00B1-6A22-EF7F46E3F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FFC01-CF86-4DE1-BB78-C6C5FE82B74D}"/>
              </a:ext>
            </a:extLst>
          </p:cNvPr>
          <p:cNvSpPr>
            <a:spLocks noGrp="1"/>
          </p:cNvSpPr>
          <p:nvPr>
            <p:ph type="dt" sz="half" idx="10"/>
          </p:nvPr>
        </p:nvSpPr>
        <p:spPr/>
        <p:txBody>
          <a:bodyPr/>
          <a:lstStyle/>
          <a:p>
            <a:fld id="{FFDC882E-EE49-804C-AECB-E0081DE693BE}" type="datetimeFigureOut">
              <a:rPr lang="en-US" smtClean="0"/>
              <a:t>9/27/2022</a:t>
            </a:fld>
            <a:endParaRPr lang="en-US"/>
          </a:p>
        </p:txBody>
      </p:sp>
      <p:sp>
        <p:nvSpPr>
          <p:cNvPr id="6" name="Footer Placeholder 5">
            <a:extLst>
              <a:ext uri="{FF2B5EF4-FFF2-40B4-BE49-F238E27FC236}">
                <a16:creationId xmlns:a16="http://schemas.microsoft.com/office/drawing/2014/main" id="{C6DC5294-B698-BB70-6189-13D04545B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49F38-406C-8BA6-9938-EFE93D1185AC}"/>
              </a:ext>
            </a:extLst>
          </p:cNvPr>
          <p:cNvSpPr>
            <a:spLocks noGrp="1"/>
          </p:cNvSpPr>
          <p:nvPr>
            <p:ph type="sldNum" sz="quarter" idx="12"/>
          </p:nvPr>
        </p:nvSpPr>
        <p:spPr/>
        <p:txBody>
          <a:bodyPr/>
          <a:lstStyle/>
          <a:p>
            <a:fld id="{9035F51B-AB25-E747-AC50-4B3CD6392E3F}" type="slidenum">
              <a:rPr lang="en-US" smtClean="0"/>
              <a:t>‹#›</a:t>
            </a:fld>
            <a:endParaRPr lang="en-US"/>
          </a:p>
        </p:txBody>
      </p:sp>
    </p:spTree>
    <p:extLst>
      <p:ext uri="{BB962C8B-B14F-4D97-AF65-F5344CB8AC3E}">
        <p14:creationId xmlns:p14="http://schemas.microsoft.com/office/powerpoint/2010/main" val="315578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603EA-2589-59FD-321D-1805AC3E6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F0B921-12C2-4197-EF12-19F7F9A6F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1141-AF8E-777D-AC0F-DEB3A8A1E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C882E-EE49-804C-AECB-E0081DE693BE}" type="datetimeFigureOut">
              <a:rPr lang="en-US" smtClean="0"/>
              <a:t>9/27/2022</a:t>
            </a:fld>
            <a:endParaRPr lang="en-US"/>
          </a:p>
        </p:txBody>
      </p:sp>
      <p:sp>
        <p:nvSpPr>
          <p:cNvPr id="5" name="Footer Placeholder 4">
            <a:extLst>
              <a:ext uri="{FF2B5EF4-FFF2-40B4-BE49-F238E27FC236}">
                <a16:creationId xmlns:a16="http://schemas.microsoft.com/office/drawing/2014/main" id="{2812D35D-3A34-D8AB-92AE-ABA5D3C8A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6CA068-9534-115F-34D8-4DE845D12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5F51B-AB25-E747-AC50-4B3CD6392E3F}" type="slidenum">
              <a:rPr lang="en-US" smtClean="0"/>
              <a:t>‹#›</a:t>
            </a:fld>
            <a:endParaRPr lang="en-US"/>
          </a:p>
        </p:txBody>
      </p:sp>
    </p:spTree>
    <p:extLst>
      <p:ext uri="{BB962C8B-B14F-4D97-AF65-F5344CB8AC3E}">
        <p14:creationId xmlns:p14="http://schemas.microsoft.com/office/powerpoint/2010/main" val="250465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p:txBody>
          <a:bodyPr/>
          <a:lstStyle/>
          <a:p>
            <a:r>
              <a:rPr lang="en-US" dirty="0"/>
              <a:t>Clayton Legear</a:t>
            </a:r>
          </a:p>
        </p:txBody>
      </p:sp>
      <p:sp>
        <p:nvSpPr>
          <p:cNvPr id="3" name="Subtitle 2">
            <a:extLst>
              <a:ext uri="{FF2B5EF4-FFF2-40B4-BE49-F238E27FC236}">
                <a16:creationId xmlns:a16="http://schemas.microsoft.com/office/drawing/2014/main" id="{78F70F06-0950-1A6C-7777-7DF5E5C45000}"/>
              </a:ext>
            </a:extLst>
          </p:cNvPr>
          <p:cNvSpPr>
            <a:spLocks noGrp="1"/>
          </p:cNvSpPr>
          <p:nvPr>
            <p:ph type="subTitle" idx="1"/>
          </p:nvPr>
        </p:nvSpPr>
        <p:spPr/>
        <p:txBody>
          <a:bodyPr/>
          <a:lstStyle/>
          <a:p>
            <a:r>
              <a:rPr lang="en-US" dirty="0"/>
              <a:t>President &amp; Chief Executive Officer</a:t>
            </a:r>
          </a:p>
          <a:p>
            <a:r>
              <a:rPr lang="en-US" dirty="0"/>
              <a:t>Merchants &amp; Marine Bank</a:t>
            </a:r>
          </a:p>
          <a:p>
            <a:r>
              <a:rPr lang="en-US" dirty="0"/>
              <a:t>Pascagoula, MS</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Tree>
    <p:extLst>
      <p:ext uri="{BB962C8B-B14F-4D97-AF65-F5344CB8AC3E}">
        <p14:creationId xmlns:p14="http://schemas.microsoft.com/office/powerpoint/2010/main" val="358996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21C83-94CD-14DA-DC14-39F378F53E87}"/>
              </a:ext>
            </a:extLst>
          </p:cNvPr>
          <p:cNvSpPr>
            <a:spLocks noGrp="1"/>
          </p:cNvSpPr>
          <p:nvPr>
            <p:ph type="body" sz="quarter" idx="16"/>
          </p:nvPr>
        </p:nvSpPr>
        <p:spPr>
          <a:xfrm>
            <a:off x="1798320" y="1265378"/>
            <a:ext cx="8595360" cy="4498848"/>
          </a:xfrm>
        </p:spPr>
        <p:txBody>
          <a:bodyPr/>
          <a:lstStyle/>
          <a:p>
            <a:pPr marL="0" indent="0">
              <a:buNone/>
            </a:pPr>
            <a:r>
              <a:rPr lang="en-US" sz="2000" b="1" dirty="0">
                <a:solidFill>
                  <a:srgbClr val="002060"/>
                </a:solidFill>
                <a:latin typeface="Calibri" panose="020F0502020204030204" pitchFamily="34" charset="0"/>
                <a:cs typeface="Calibri" panose="020F0502020204030204" pitchFamily="34" charset="0"/>
              </a:rPr>
              <a:t>An Unwavering Focus on Our Core Business</a:t>
            </a:r>
          </a:p>
          <a:p>
            <a:pPr marL="0" indent="0">
              <a:buNone/>
            </a:pPr>
            <a:r>
              <a:rPr lang="en-US" sz="1800" b="1" dirty="0">
                <a:solidFill>
                  <a:srgbClr val="B92025"/>
                </a:solidFill>
                <a:latin typeface="Calibri" panose="020F0502020204030204" pitchFamily="34" charset="0"/>
                <a:cs typeface="Calibri" panose="020F0502020204030204" pitchFamily="34" charset="0"/>
              </a:rPr>
              <a:t>A Community Bank’s core business remains locally focused and people centric, something that is not easily replicated by other competitors. </a:t>
            </a:r>
            <a:r>
              <a:rPr lang="en-US" sz="1800" dirty="0"/>
              <a:t>Rather than being a liability, Community Banks deep personal relationships and often detailed local knowledge are a competitive advantage. While technology, product offerings, and business strategies can enhance your Core Business, they can never replace it.   </a:t>
            </a:r>
          </a:p>
          <a:p>
            <a:pPr marL="0" indent="0">
              <a:buNone/>
            </a:pPr>
            <a:endParaRPr lang="en-US" sz="1800" b="1" dirty="0">
              <a:solidFill>
                <a:srgbClr val="122845"/>
              </a:solidFill>
              <a:latin typeface="Calibri" panose="020F0502020204030204" pitchFamily="34" charset="0"/>
              <a:cs typeface="Calibri" panose="020F0502020204030204" pitchFamily="34" charset="0"/>
            </a:endParaRPr>
          </a:p>
          <a:p>
            <a:pPr marL="0" indent="0">
              <a:buNone/>
            </a:pPr>
            <a:r>
              <a:rPr lang="en-US" sz="2000" b="1" dirty="0">
                <a:solidFill>
                  <a:srgbClr val="002060"/>
                </a:solidFill>
                <a:latin typeface="Calibri" panose="020F0502020204030204" pitchFamily="34" charset="0"/>
                <a:cs typeface="Calibri" panose="020F0502020204030204" pitchFamily="34" charset="0"/>
              </a:rPr>
              <a:t>A Commitment to Building Bankers</a:t>
            </a:r>
          </a:p>
          <a:p>
            <a:pPr marL="0" indent="0">
              <a:buNone/>
            </a:pPr>
            <a:r>
              <a:rPr lang="en-US" sz="1800" b="1" dirty="0">
                <a:solidFill>
                  <a:srgbClr val="B92025"/>
                </a:solidFill>
                <a:latin typeface="Calibri" panose="020F0502020204030204" pitchFamily="34" charset="0"/>
                <a:cs typeface="Calibri" panose="020F0502020204030204" pitchFamily="34" charset="0"/>
              </a:rPr>
              <a:t>Community Bankers are declining in numbers but are arguably more needed than ever in our country. </a:t>
            </a:r>
            <a:r>
              <a:rPr lang="en-US" sz="1800" dirty="0"/>
              <a:t>Whether it is responding to a global financial panic, leading local economic development efforts, or supporting local charities, communities need strong Community Bankers. Community Banks across the country need them to.  Our ability to develop the next generation of Community Bankers will directly impact our industry’s long-term trajectory, as well as that of our Country.  </a:t>
            </a:r>
          </a:p>
        </p:txBody>
      </p:sp>
      <p:sp>
        <p:nvSpPr>
          <p:cNvPr id="4" name="Title 1">
            <a:extLst>
              <a:ext uri="{FF2B5EF4-FFF2-40B4-BE49-F238E27FC236}">
                <a16:creationId xmlns:a16="http://schemas.microsoft.com/office/drawing/2014/main" id="{8E095EA5-0302-9498-83C8-64023D159D62}"/>
              </a:ext>
            </a:extLst>
          </p:cNvPr>
          <p:cNvSpPr>
            <a:spLocks noGrp="1"/>
          </p:cNvSpPr>
          <p:nvPr>
            <p:ph type="title"/>
          </p:nvPr>
        </p:nvSpPr>
        <p:spPr>
          <a:xfrm>
            <a:off x="3025296" y="365125"/>
            <a:ext cx="6141408" cy="533149"/>
          </a:xfrm>
        </p:spPr>
        <p:txBody>
          <a:bodyPr/>
          <a:lstStyle/>
          <a:p>
            <a:pPr algn="ctr"/>
            <a:r>
              <a:rPr lang="en-US" b="1" dirty="0">
                <a:solidFill>
                  <a:srgbClr val="002060"/>
                </a:solidFill>
              </a:rPr>
              <a:t>A Roadmap for Success</a:t>
            </a:r>
          </a:p>
        </p:txBody>
      </p:sp>
    </p:spTree>
    <p:extLst>
      <p:ext uri="{BB962C8B-B14F-4D97-AF65-F5344CB8AC3E}">
        <p14:creationId xmlns:p14="http://schemas.microsoft.com/office/powerpoint/2010/main" val="76045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21C83-94CD-14DA-DC14-39F378F53E87}"/>
              </a:ext>
            </a:extLst>
          </p:cNvPr>
          <p:cNvSpPr>
            <a:spLocks noGrp="1"/>
          </p:cNvSpPr>
          <p:nvPr>
            <p:ph type="body" sz="quarter" idx="16"/>
          </p:nvPr>
        </p:nvSpPr>
        <p:spPr>
          <a:xfrm>
            <a:off x="1798320" y="1265378"/>
            <a:ext cx="8595360" cy="4498848"/>
          </a:xfrm>
        </p:spPr>
        <p:txBody>
          <a:bodyPr/>
          <a:lstStyle/>
          <a:p>
            <a:pPr marL="0" indent="0">
              <a:buNone/>
            </a:pPr>
            <a:r>
              <a:rPr lang="en-US" sz="2000" b="1" dirty="0">
                <a:solidFill>
                  <a:srgbClr val="002060"/>
                </a:solidFill>
                <a:latin typeface="Calibri" panose="020F0502020204030204" pitchFamily="34" charset="0"/>
                <a:cs typeface="Calibri" panose="020F0502020204030204" pitchFamily="34" charset="0"/>
              </a:rPr>
              <a:t>A Reimagined Capital Stack</a:t>
            </a:r>
          </a:p>
          <a:p>
            <a:pPr marL="0" indent="0">
              <a:buNone/>
            </a:pPr>
            <a:r>
              <a:rPr lang="en-US" sz="1800" b="1" dirty="0">
                <a:solidFill>
                  <a:srgbClr val="B92025"/>
                </a:solidFill>
                <a:latin typeface="Calibri" panose="020F0502020204030204" pitchFamily="34" charset="0"/>
                <a:cs typeface="Calibri" panose="020F0502020204030204" pitchFamily="34" charset="0"/>
              </a:rPr>
              <a:t>Stable Community Banks are increasingly disappearing as a result of sales to provide liquidity and returns to bank shareholders. </a:t>
            </a:r>
            <a:r>
              <a:rPr lang="en-US" sz="1800" dirty="0"/>
              <a:t>With many Community Banks privately held, and many others only thinly traded, accessing longer-term capital when needed for shareholder exits is increasingly challenging. Finding alternatives to pair willing investors with Community Banks who desire independence could dramatically reduce bank consolidation. </a:t>
            </a:r>
          </a:p>
          <a:p>
            <a:pPr marL="0" indent="0">
              <a:buNone/>
            </a:pPr>
            <a:endParaRPr lang="en-US" sz="1800" dirty="0"/>
          </a:p>
          <a:p>
            <a:pPr marL="0" indent="0">
              <a:buNone/>
            </a:pPr>
            <a:r>
              <a:rPr lang="en-US" sz="2000" b="1" dirty="0">
                <a:solidFill>
                  <a:srgbClr val="122845"/>
                </a:solidFill>
                <a:latin typeface="Calibri" panose="020F0502020204030204" pitchFamily="34" charset="0"/>
                <a:cs typeface="Calibri" panose="020F0502020204030204" pitchFamily="34" charset="0"/>
              </a:rPr>
              <a:t>Passionate Storytelling &amp; Advocacy</a:t>
            </a:r>
          </a:p>
          <a:p>
            <a:pPr marL="0" indent="0">
              <a:buNone/>
            </a:pPr>
            <a:r>
              <a:rPr lang="en-US" sz="1800" b="1" dirty="0">
                <a:solidFill>
                  <a:srgbClr val="B92025"/>
                </a:solidFill>
                <a:latin typeface="Calibri" panose="020F0502020204030204" pitchFamily="34" charset="0"/>
                <a:cs typeface="Calibri" panose="020F0502020204030204" pitchFamily="34" charset="0"/>
              </a:rPr>
              <a:t>Community Banks must remain passionate about telling their story and the stories of their </a:t>
            </a:r>
            <a:r>
              <a:rPr lang="en-US" sz="1800" b="1">
                <a:solidFill>
                  <a:srgbClr val="B92025"/>
                </a:solidFill>
                <a:latin typeface="Calibri" panose="020F0502020204030204" pitchFamily="34" charset="0"/>
                <a:cs typeface="Calibri" panose="020F0502020204030204" pitchFamily="34" charset="0"/>
              </a:rPr>
              <a:t>clients. </a:t>
            </a:r>
            <a:r>
              <a:rPr lang="en-US" sz="1800" dirty="0"/>
              <a:t>In an increasingly noisy world, it is more important than ever for Community Banks to control the narrative and tell their stories to all stakeholders.  </a:t>
            </a:r>
          </a:p>
          <a:p>
            <a:pPr marL="0" indent="0">
              <a:buNone/>
            </a:pPr>
            <a:endParaRPr lang="en-US" sz="1800" b="1" dirty="0">
              <a:solidFill>
                <a:srgbClr val="122845"/>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8E095EA5-0302-9498-83C8-64023D159D62}"/>
              </a:ext>
            </a:extLst>
          </p:cNvPr>
          <p:cNvSpPr>
            <a:spLocks noGrp="1"/>
          </p:cNvSpPr>
          <p:nvPr>
            <p:ph type="title"/>
          </p:nvPr>
        </p:nvSpPr>
        <p:spPr>
          <a:xfrm>
            <a:off x="3025296" y="365125"/>
            <a:ext cx="6141408" cy="533149"/>
          </a:xfrm>
        </p:spPr>
        <p:txBody>
          <a:bodyPr/>
          <a:lstStyle/>
          <a:p>
            <a:pPr algn="ctr"/>
            <a:r>
              <a:rPr lang="en-US" b="1" dirty="0">
                <a:solidFill>
                  <a:srgbClr val="002060"/>
                </a:solidFill>
              </a:rPr>
              <a:t>A Roadmap for Success</a:t>
            </a:r>
            <a:endParaRPr lang="en-US" dirty="0"/>
          </a:p>
        </p:txBody>
      </p:sp>
    </p:spTree>
    <p:extLst>
      <p:ext uri="{BB962C8B-B14F-4D97-AF65-F5344CB8AC3E}">
        <p14:creationId xmlns:p14="http://schemas.microsoft.com/office/powerpoint/2010/main" val="409328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21C83-94CD-14DA-DC14-39F378F53E87}"/>
              </a:ext>
            </a:extLst>
          </p:cNvPr>
          <p:cNvSpPr>
            <a:spLocks noGrp="1"/>
          </p:cNvSpPr>
          <p:nvPr>
            <p:ph type="body" sz="quarter" idx="16"/>
          </p:nvPr>
        </p:nvSpPr>
        <p:spPr>
          <a:xfrm>
            <a:off x="1798320" y="1265378"/>
            <a:ext cx="8595360" cy="4498848"/>
          </a:xfrm>
        </p:spPr>
        <p:txBody>
          <a:bodyPr/>
          <a:lstStyle/>
          <a:p>
            <a:pPr marL="0" indent="0">
              <a:buNone/>
            </a:pPr>
            <a:r>
              <a:rPr lang="en-US" sz="2000" b="1" dirty="0">
                <a:solidFill>
                  <a:srgbClr val="002060"/>
                </a:solidFill>
                <a:latin typeface="Calibri" panose="020F0502020204030204" pitchFamily="34" charset="0"/>
                <a:cs typeface="Calibri" panose="020F0502020204030204" pitchFamily="34" charset="0"/>
              </a:rPr>
              <a:t>Balanced Regulatory Conservation</a:t>
            </a:r>
          </a:p>
          <a:p>
            <a:pPr marL="0" indent="0">
              <a:buNone/>
            </a:pPr>
            <a:r>
              <a:rPr lang="en-US" sz="1800" b="1" dirty="0">
                <a:solidFill>
                  <a:srgbClr val="B92025"/>
                </a:solidFill>
                <a:latin typeface="Calibri" panose="020F0502020204030204" pitchFamily="34" charset="0"/>
                <a:cs typeface="Calibri" panose="020F0502020204030204" pitchFamily="34" charset="0"/>
              </a:rPr>
              <a:t>Lawmakers and Bank Regulators will continue to play an important role in the future trajectory of Community Banking, whether they realize it or not. </a:t>
            </a:r>
            <a:r>
              <a:rPr lang="en-US" sz="1800" dirty="0"/>
              <a:t>It is essential that bank rules, regulations and supervisory approaches evolve over time for safety and soundness purposes.  However, the rapid changes experienced in recent years and the increasingly divisive tone at the top is leading to more Community Banks disappearing.  </a:t>
            </a:r>
            <a:endParaRPr lang="en-US" sz="1800" dirty="0">
              <a:latin typeface="Calibri" panose="020F0502020204030204" pitchFamily="34" charset="0"/>
              <a:cs typeface="Calibri" panose="020F0502020204030204" pitchFamily="34" charset="0"/>
            </a:endParaRPr>
          </a:p>
          <a:p>
            <a:pPr marL="0" indent="0">
              <a:buNone/>
            </a:pPr>
            <a:endParaRPr lang="en-US" sz="1800" dirty="0"/>
          </a:p>
        </p:txBody>
      </p:sp>
      <p:sp>
        <p:nvSpPr>
          <p:cNvPr id="4" name="Title 1">
            <a:extLst>
              <a:ext uri="{FF2B5EF4-FFF2-40B4-BE49-F238E27FC236}">
                <a16:creationId xmlns:a16="http://schemas.microsoft.com/office/drawing/2014/main" id="{8E095EA5-0302-9498-83C8-64023D159D62}"/>
              </a:ext>
            </a:extLst>
          </p:cNvPr>
          <p:cNvSpPr>
            <a:spLocks noGrp="1"/>
          </p:cNvSpPr>
          <p:nvPr>
            <p:ph type="title"/>
          </p:nvPr>
        </p:nvSpPr>
        <p:spPr>
          <a:xfrm>
            <a:off x="3025296" y="365125"/>
            <a:ext cx="6141408" cy="533149"/>
          </a:xfrm>
        </p:spPr>
        <p:txBody>
          <a:bodyPr/>
          <a:lstStyle/>
          <a:p>
            <a:pPr algn="ctr"/>
            <a:r>
              <a:rPr lang="en-US" b="1" dirty="0">
                <a:solidFill>
                  <a:srgbClr val="002060"/>
                </a:solidFill>
              </a:rPr>
              <a:t>A Roadmap for Success</a:t>
            </a:r>
            <a:endParaRPr lang="en-US" dirty="0"/>
          </a:p>
        </p:txBody>
      </p:sp>
    </p:spTree>
    <p:extLst>
      <p:ext uri="{BB962C8B-B14F-4D97-AF65-F5344CB8AC3E}">
        <p14:creationId xmlns:p14="http://schemas.microsoft.com/office/powerpoint/2010/main" val="278275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ectangle"/>
          <p:cNvSpPr/>
          <p:nvPr/>
        </p:nvSpPr>
        <p:spPr>
          <a:xfrm>
            <a:off x="127000" y="-29076"/>
            <a:ext cx="11938000" cy="6604000"/>
          </a:xfrm>
          <a:prstGeom prst="rect">
            <a:avLst/>
          </a:prstGeom>
          <a:solidFill>
            <a:srgbClr val="162845"/>
          </a:soli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222" name="Rectangle"/>
          <p:cNvSpPr/>
          <p:nvPr/>
        </p:nvSpPr>
        <p:spPr>
          <a:xfrm>
            <a:off x="4413250" y="3782972"/>
            <a:ext cx="3365500" cy="62092"/>
          </a:xfrm>
          <a:prstGeom prst="rect">
            <a:avLst/>
          </a:prstGeom>
          <a:solidFill>
            <a:srgbClr val="B93538"/>
          </a:solidFill>
          <a:ln w="12700">
            <a:miter lim="400000"/>
          </a:ln>
        </p:spPr>
        <p:txBody>
          <a:bodyPr lIns="25400" tIns="25400" rIns="25400" bIns="25400" anchor="ctr"/>
          <a:lstStyle/>
          <a:p>
            <a:pPr defTabSz="412750" hangingPunct="0">
              <a:defRPr sz="3200">
                <a:solidFill>
                  <a:srgbClr val="C73739"/>
                </a:solidFill>
                <a:latin typeface="Helvetica Neue Medium"/>
                <a:ea typeface="Helvetica Neue Medium"/>
                <a:cs typeface="Helvetica Neue Medium"/>
                <a:sym typeface="Helvetica Neue Medium"/>
              </a:defRPr>
            </a:pPr>
            <a:endParaRPr sz="1600" kern="0">
              <a:solidFill>
                <a:srgbClr val="C73739"/>
              </a:solidFill>
              <a:latin typeface="Helvetica Neue Medium"/>
              <a:ea typeface="Helvetica Neue Medium"/>
              <a:cs typeface="Helvetica Neue Medium"/>
              <a:sym typeface="Helvetica Neue Medium"/>
            </a:endParaRPr>
          </a:p>
        </p:txBody>
      </p:sp>
      <p:pic>
        <p:nvPicPr>
          <p:cNvPr id="224" name="Image" descr="Imag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899025" y="1923091"/>
            <a:ext cx="2394009" cy="793581"/>
          </a:xfrm>
          <a:prstGeom prst="rect">
            <a:avLst/>
          </a:prstGeom>
          <a:ln w="12700">
            <a:miter lim="400000"/>
          </a:ln>
        </p:spPr>
      </p:pic>
      <p:sp>
        <p:nvSpPr>
          <p:cNvPr id="225" name="Q/A Session"/>
          <p:cNvSpPr txBox="1"/>
          <p:nvPr/>
        </p:nvSpPr>
        <p:spPr>
          <a:xfrm>
            <a:off x="4545903" y="3149600"/>
            <a:ext cx="3100209" cy="605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nSpc>
                <a:spcPct val="90000"/>
              </a:lnSpc>
              <a:defRPr sz="8000">
                <a:solidFill>
                  <a:srgbClr val="FFFFFF"/>
                </a:solidFill>
                <a:latin typeface="Utopia Std"/>
                <a:ea typeface="Utopia Std"/>
                <a:cs typeface="Utopia Std"/>
                <a:sym typeface="Utopia Std"/>
              </a:defRPr>
            </a:lvl1pPr>
          </a:lstStyle>
          <a:p>
            <a:pPr algn="ctr" defTabSz="1219169" hangingPunct="0"/>
            <a:r>
              <a:rPr lang="en-US" sz="4000" kern="0" dirty="0"/>
              <a:t>Let’s Connect!</a:t>
            </a:r>
            <a:endParaRPr sz="4000" kern="0" dirty="0"/>
          </a:p>
        </p:txBody>
      </p:sp>
      <p:sp>
        <p:nvSpPr>
          <p:cNvPr id="7" name="Special Shareholder’s Meeting…">
            <a:extLst>
              <a:ext uri="{FF2B5EF4-FFF2-40B4-BE49-F238E27FC236}">
                <a16:creationId xmlns:a16="http://schemas.microsoft.com/office/drawing/2014/main" id="{0CE2528F-D92F-094E-9CFD-29CDD8F9FFCC}"/>
              </a:ext>
            </a:extLst>
          </p:cNvPr>
          <p:cNvSpPr txBox="1"/>
          <p:nvPr/>
        </p:nvSpPr>
        <p:spPr>
          <a:xfrm>
            <a:off x="4137934" y="4203212"/>
            <a:ext cx="3916136"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p>
            <a:pPr algn="ctr" defTabSz="1219169" hangingPunct="0">
              <a:defRPr sz="5000">
                <a:solidFill>
                  <a:srgbClr val="FFFFFF"/>
                </a:solidFill>
                <a:latin typeface="Source Sans Pro Regular"/>
                <a:ea typeface="Source Sans Pro Regular"/>
                <a:cs typeface="Source Sans Pro Regular"/>
                <a:sym typeface="Source Sans Pro Regular"/>
              </a:defRPr>
            </a:pPr>
            <a:r>
              <a:rPr lang="en-US" sz="3200" kern="0" dirty="0">
                <a:solidFill>
                  <a:srgbClr val="FFFFFF"/>
                </a:solidFill>
                <a:latin typeface="Utopia Std Caption" panose="02040603060506020204" pitchFamily="18" charset="77"/>
                <a:ea typeface="Source Sans Pro Regular"/>
                <a:sym typeface="Source Sans Pro Regular"/>
              </a:rPr>
              <a:t>Clayton Legear</a:t>
            </a:r>
            <a:endParaRPr sz="3200" kern="0" dirty="0">
              <a:solidFill>
                <a:srgbClr val="FFFFFF"/>
              </a:solidFill>
              <a:latin typeface="Utopia Std Caption" panose="02040603060506020204" pitchFamily="18" charset="77"/>
              <a:ea typeface="Source Sans Pro Regular"/>
              <a:sym typeface="Source Sans Pro Regular"/>
            </a:endParaRPr>
          </a:p>
          <a:p>
            <a:pPr algn="ctr" defTabSz="1219169" hangingPunct="0">
              <a:defRPr sz="5000">
                <a:solidFill>
                  <a:srgbClr val="FFFFFF"/>
                </a:solidFill>
                <a:latin typeface="Source Sans Pro Light"/>
                <a:ea typeface="Source Sans Pro Light"/>
                <a:cs typeface="Source Sans Pro Light"/>
                <a:sym typeface="Source Sans Pro Light"/>
              </a:defRPr>
            </a:pPr>
            <a:r>
              <a:rPr lang="en-US" sz="2000" b="1" i="1" kern="0" dirty="0">
                <a:solidFill>
                  <a:srgbClr val="FFFFFF"/>
                </a:solidFill>
                <a:latin typeface="Source Sans Pro Light"/>
                <a:ea typeface="Source Sans Pro Light"/>
                <a:sym typeface="Source Sans Pro Light"/>
              </a:rPr>
              <a:t>Clayton.Legear@mandmbank.com</a:t>
            </a:r>
          </a:p>
          <a:p>
            <a:pPr algn="ctr" defTabSz="1219169" hangingPunct="0">
              <a:defRPr sz="5000">
                <a:solidFill>
                  <a:srgbClr val="FFFFFF"/>
                </a:solidFill>
                <a:latin typeface="Source Sans Pro Light"/>
                <a:ea typeface="Source Sans Pro Light"/>
                <a:cs typeface="Source Sans Pro Light"/>
                <a:sym typeface="Source Sans Pro Light"/>
              </a:defRPr>
            </a:pPr>
            <a:r>
              <a:rPr lang="en-US" sz="2000" b="1" i="1" kern="0" dirty="0">
                <a:solidFill>
                  <a:srgbClr val="FFFFFF"/>
                </a:solidFill>
                <a:latin typeface="Source Sans Pro Light"/>
                <a:ea typeface="Source Sans Pro Light"/>
                <a:sym typeface="Source Sans Pro Light"/>
              </a:rPr>
              <a:t>www.linkedin.com/in/clayton-legear/ </a:t>
            </a:r>
          </a:p>
        </p:txBody>
      </p:sp>
    </p:spTree>
    <p:extLst>
      <p:ext uri="{BB962C8B-B14F-4D97-AF65-F5344CB8AC3E}">
        <p14:creationId xmlns:p14="http://schemas.microsoft.com/office/powerpoint/2010/main" val="11941522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B8B4-6283-570D-D09C-4B791B1B33E6}"/>
              </a:ext>
            </a:extLst>
          </p:cNvPr>
          <p:cNvSpPr>
            <a:spLocks noGrp="1"/>
          </p:cNvSpPr>
          <p:nvPr>
            <p:ph type="ctrTitle"/>
          </p:nvPr>
        </p:nvSpPr>
        <p:spPr/>
        <p:txBody>
          <a:bodyPr/>
          <a:lstStyle/>
          <a:p>
            <a:r>
              <a:rPr lang="en-US" dirty="0"/>
              <a:t>Clayton Legear</a:t>
            </a:r>
          </a:p>
        </p:txBody>
      </p:sp>
      <p:sp>
        <p:nvSpPr>
          <p:cNvPr id="3" name="Subtitle 2">
            <a:extLst>
              <a:ext uri="{FF2B5EF4-FFF2-40B4-BE49-F238E27FC236}">
                <a16:creationId xmlns:a16="http://schemas.microsoft.com/office/drawing/2014/main" id="{78F70F06-0950-1A6C-7777-7DF5E5C45000}"/>
              </a:ext>
            </a:extLst>
          </p:cNvPr>
          <p:cNvSpPr>
            <a:spLocks noGrp="1"/>
          </p:cNvSpPr>
          <p:nvPr>
            <p:ph type="subTitle" idx="1"/>
          </p:nvPr>
        </p:nvSpPr>
        <p:spPr/>
        <p:txBody>
          <a:bodyPr/>
          <a:lstStyle/>
          <a:p>
            <a:r>
              <a:rPr lang="en-US" dirty="0"/>
              <a:t>President &amp; Chief Executive Officer</a:t>
            </a:r>
          </a:p>
          <a:p>
            <a:r>
              <a:rPr lang="en-US" dirty="0"/>
              <a:t>Merchants &amp; Marine Bank</a:t>
            </a:r>
          </a:p>
          <a:p>
            <a:r>
              <a:rPr lang="en-US" dirty="0"/>
              <a:t>Pascagoula, MS</a:t>
            </a:r>
          </a:p>
        </p:txBody>
      </p:sp>
      <p:pic>
        <p:nvPicPr>
          <p:cNvPr id="4" name="Picture 3">
            <a:extLst>
              <a:ext uri="{FF2B5EF4-FFF2-40B4-BE49-F238E27FC236}">
                <a16:creationId xmlns:a16="http://schemas.microsoft.com/office/drawing/2014/main" id="{6F8BD7B3-9C88-7B79-C0CB-6A1BE86CCD2F}"/>
              </a:ext>
            </a:extLst>
          </p:cNvPr>
          <p:cNvPicPr>
            <a:picLocks noChangeAspect="1"/>
          </p:cNvPicPr>
          <p:nvPr/>
        </p:nvPicPr>
        <p:blipFill>
          <a:blip r:embed="rId2"/>
          <a:stretch>
            <a:fillRect/>
          </a:stretch>
        </p:blipFill>
        <p:spPr>
          <a:xfrm>
            <a:off x="0" y="-63267"/>
            <a:ext cx="12192000" cy="1041400"/>
          </a:xfrm>
          <a:prstGeom prst="rect">
            <a:avLst/>
          </a:prstGeom>
        </p:spPr>
      </p:pic>
      <p:pic>
        <p:nvPicPr>
          <p:cNvPr id="7" name="Picture 6">
            <a:extLst>
              <a:ext uri="{FF2B5EF4-FFF2-40B4-BE49-F238E27FC236}">
                <a16:creationId xmlns:a16="http://schemas.microsoft.com/office/drawing/2014/main" id="{319A9663-BD08-D1F0-2FC6-EAF2146DF5DA}"/>
              </a:ext>
            </a:extLst>
          </p:cNvPr>
          <p:cNvPicPr>
            <a:picLocks noChangeAspect="1"/>
          </p:cNvPicPr>
          <p:nvPr/>
        </p:nvPicPr>
        <p:blipFill>
          <a:blip r:embed="rId3"/>
          <a:stretch>
            <a:fillRect/>
          </a:stretch>
        </p:blipFill>
        <p:spPr>
          <a:xfrm>
            <a:off x="0" y="5924165"/>
            <a:ext cx="12192000" cy="939800"/>
          </a:xfrm>
          <a:prstGeom prst="rect">
            <a:avLst/>
          </a:prstGeom>
        </p:spPr>
      </p:pic>
    </p:spTree>
    <p:extLst>
      <p:ext uri="{BB962C8B-B14F-4D97-AF65-F5344CB8AC3E}">
        <p14:creationId xmlns:p14="http://schemas.microsoft.com/office/powerpoint/2010/main" val="201411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127000" y="127000"/>
            <a:ext cx="11938000" cy="6604000"/>
          </a:xfrm>
          <a:prstGeom prst="rect">
            <a:avLst/>
          </a:prstGeom>
          <a:solidFill>
            <a:srgbClr val="000000">
              <a:alpha val="7000"/>
            </a:srgbClr>
          </a:soli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57" name="Purpose of the Special Meeting"/>
          <p:cNvSpPr txBox="1"/>
          <p:nvPr/>
        </p:nvSpPr>
        <p:spPr>
          <a:xfrm>
            <a:off x="3369298" y="2930826"/>
            <a:ext cx="5453416" cy="182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nSpc>
                <a:spcPct val="90000"/>
              </a:lnSpc>
              <a:defRPr sz="8000">
                <a:solidFill>
                  <a:srgbClr val="162945"/>
                </a:solidFill>
                <a:latin typeface="Utopia Std"/>
                <a:ea typeface="Utopia Std"/>
                <a:cs typeface="Utopia Std"/>
                <a:sym typeface="Utopia Std"/>
              </a:defRPr>
            </a:lvl1pPr>
          </a:lstStyle>
          <a:p>
            <a:pPr algn="ctr" defTabSz="1219169" hangingPunct="0"/>
            <a:r>
              <a:rPr lang="en-US" sz="4800" kern="0" dirty="0"/>
              <a:t>Community Banking</a:t>
            </a:r>
            <a:r>
              <a:rPr lang="en-US" sz="4000" kern="0" dirty="0"/>
              <a:t>  </a:t>
            </a:r>
          </a:p>
          <a:p>
            <a:pPr algn="ctr" defTabSz="1219169" hangingPunct="0"/>
            <a:endParaRPr lang="en-US" sz="4000" kern="0" dirty="0"/>
          </a:p>
          <a:p>
            <a:pPr algn="ctr" defTabSz="1219169" hangingPunct="0"/>
            <a:r>
              <a:rPr lang="en-US" sz="4000" i="1" kern="0" dirty="0"/>
              <a:t>A View From the Field</a:t>
            </a:r>
            <a:endParaRPr sz="4000" i="1" kern="0" dirty="0"/>
          </a:p>
        </p:txBody>
      </p:sp>
      <p:sp>
        <p:nvSpPr>
          <p:cNvPr id="158" name="Rectangle"/>
          <p:cNvSpPr/>
          <p:nvPr/>
        </p:nvSpPr>
        <p:spPr>
          <a:xfrm>
            <a:off x="4889500" y="3787471"/>
            <a:ext cx="2413000" cy="62092"/>
          </a:xfrm>
          <a:prstGeom prst="rect">
            <a:avLst/>
          </a:prstGeom>
          <a:solidFill>
            <a:srgbClr val="AB403E"/>
          </a:solidFill>
          <a:ln w="12700">
            <a:miter lim="400000"/>
          </a:ln>
        </p:spPr>
        <p:txBody>
          <a:bodyPr lIns="25400" tIns="25400" rIns="25400" bIns="25400" anchor="ctr"/>
          <a:lstStyle/>
          <a:p>
            <a:pPr defTabSz="412750" hangingPunct="0">
              <a:defRPr sz="3200">
                <a:solidFill>
                  <a:srgbClr val="C73739"/>
                </a:solidFill>
                <a:latin typeface="Helvetica Neue Medium"/>
                <a:ea typeface="Helvetica Neue Medium"/>
                <a:cs typeface="Helvetica Neue Medium"/>
                <a:sym typeface="Helvetica Neue Medium"/>
              </a:defRPr>
            </a:pPr>
            <a:endParaRPr sz="1600" kern="0">
              <a:solidFill>
                <a:srgbClr val="C73739"/>
              </a:solidFill>
              <a:latin typeface="Helvetica Neue Medium"/>
              <a:ea typeface="Helvetica Neue Medium"/>
              <a:cs typeface="Helvetica Neue Medium"/>
              <a:sym typeface="Helvetica Neue Medium"/>
            </a:endParaRPr>
          </a:p>
        </p:txBody>
      </p:sp>
      <p:pic>
        <p:nvPicPr>
          <p:cNvPr id="3" name="Picture 2" descr="A picture containing umbrella, accessory&#10;&#10;Description automatically generated">
            <a:extLst>
              <a:ext uri="{FF2B5EF4-FFF2-40B4-BE49-F238E27FC236}">
                <a16:creationId xmlns:a16="http://schemas.microsoft.com/office/drawing/2014/main" id="{B425A53A-DE71-BE62-F287-A18A39995096}"/>
              </a:ext>
            </a:extLst>
          </p:cNvPr>
          <p:cNvPicPr>
            <a:picLocks noChangeAspect="1"/>
          </p:cNvPicPr>
          <p:nvPr/>
        </p:nvPicPr>
        <p:blipFill>
          <a:blip r:embed="rId2"/>
          <a:stretch>
            <a:fillRect/>
          </a:stretch>
        </p:blipFill>
        <p:spPr>
          <a:xfrm>
            <a:off x="11520982" y="6157955"/>
            <a:ext cx="544018" cy="57304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21C83-94CD-14DA-DC14-39F378F53E87}"/>
              </a:ext>
            </a:extLst>
          </p:cNvPr>
          <p:cNvSpPr>
            <a:spLocks noGrp="1"/>
          </p:cNvSpPr>
          <p:nvPr>
            <p:ph type="body" sz="quarter" idx="16"/>
          </p:nvPr>
        </p:nvSpPr>
        <p:spPr>
          <a:xfrm>
            <a:off x="2343409" y="1803789"/>
            <a:ext cx="7505183" cy="3250422"/>
          </a:xfrm>
        </p:spPr>
        <p:txBody>
          <a:bodyPr/>
          <a:lstStyle/>
          <a:p>
            <a:pPr marL="0" indent="0">
              <a:buNone/>
            </a:pPr>
            <a:r>
              <a:rPr lang="en-US" sz="2000" b="1" dirty="0">
                <a:solidFill>
                  <a:srgbClr val="002060"/>
                </a:solidFill>
                <a:latin typeface="Calibri" panose="020F0502020204030204" pitchFamily="34" charset="0"/>
                <a:cs typeface="Calibri" panose="020F0502020204030204" pitchFamily="34" charset="0"/>
              </a:rPr>
              <a:t>A Lesson from The Field</a:t>
            </a:r>
          </a:p>
          <a:p>
            <a:pPr marL="0" indent="0">
              <a:buNone/>
            </a:pPr>
            <a:r>
              <a:rPr lang="en-US" sz="1800" b="1" dirty="0">
                <a:solidFill>
                  <a:srgbClr val="C00000"/>
                </a:solidFill>
              </a:rPr>
              <a:t>A species is classified as endangered when its population has declined between 50 and 70 percent. </a:t>
            </a:r>
            <a:r>
              <a:rPr lang="en-US" sz="1800" dirty="0"/>
              <a:t>This decline is measured over 10 years or three generations of the species, whichever is longer.</a:t>
            </a:r>
          </a:p>
          <a:p>
            <a:pPr marL="0" indent="0">
              <a:buNone/>
            </a:pPr>
            <a:endParaRPr lang="en-US" sz="1800" dirty="0"/>
          </a:p>
          <a:p>
            <a:pPr marL="0" indent="0">
              <a:buNone/>
            </a:pPr>
            <a:r>
              <a:rPr lang="en-US" sz="1800" dirty="0"/>
              <a:t>A species is classified as endangered when its population has declined at least 70 percent and the cause of the decline is known. A species is also classified as endangered when its population has declined at least 50 percent and the cause of the decline is not known.</a:t>
            </a:r>
          </a:p>
          <a:p>
            <a:pPr marL="0" indent="0">
              <a:buNone/>
            </a:pPr>
            <a:r>
              <a:rPr lang="en-US" b="1" i="1" dirty="0"/>
              <a:t>Source:  National Geographic Society</a:t>
            </a:r>
          </a:p>
        </p:txBody>
      </p:sp>
      <p:sp>
        <p:nvSpPr>
          <p:cNvPr id="4" name="Title 1">
            <a:extLst>
              <a:ext uri="{FF2B5EF4-FFF2-40B4-BE49-F238E27FC236}">
                <a16:creationId xmlns:a16="http://schemas.microsoft.com/office/drawing/2014/main" id="{8E095EA5-0302-9498-83C8-64023D159D62}"/>
              </a:ext>
            </a:extLst>
          </p:cNvPr>
          <p:cNvSpPr>
            <a:spLocks noGrp="1"/>
          </p:cNvSpPr>
          <p:nvPr>
            <p:ph type="title"/>
          </p:nvPr>
        </p:nvSpPr>
        <p:spPr>
          <a:xfrm>
            <a:off x="3025296" y="365125"/>
            <a:ext cx="6141408" cy="533149"/>
          </a:xfrm>
        </p:spPr>
        <p:txBody>
          <a:bodyPr/>
          <a:lstStyle/>
          <a:p>
            <a:pPr algn="ctr"/>
            <a:r>
              <a:rPr lang="en-US" b="1" dirty="0">
                <a:solidFill>
                  <a:srgbClr val="002060"/>
                </a:solidFill>
              </a:rPr>
              <a:t>An Industry, Endangered</a:t>
            </a:r>
          </a:p>
        </p:txBody>
      </p:sp>
    </p:spTree>
    <p:extLst>
      <p:ext uri="{BB962C8B-B14F-4D97-AF65-F5344CB8AC3E}">
        <p14:creationId xmlns:p14="http://schemas.microsoft.com/office/powerpoint/2010/main" val="83459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D6D7B2C8-86A8-D2E0-F0E5-BD01A3EBC971}"/>
              </a:ext>
            </a:extLst>
          </p:cNvPr>
          <p:cNvPicPr>
            <a:picLocks noChangeAspect="1"/>
          </p:cNvPicPr>
          <p:nvPr/>
        </p:nvPicPr>
        <p:blipFill>
          <a:blip r:embed="rId2"/>
          <a:stretch>
            <a:fillRect/>
          </a:stretch>
        </p:blipFill>
        <p:spPr>
          <a:xfrm>
            <a:off x="1871458" y="977983"/>
            <a:ext cx="8449084" cy="5083006"/>
          </a:xfrm>
          <a:prstGeom prst="rect">
            <a:avLst/>
          </a:prstGeom>
        </p:spPr>
      </p:pic>
      <p:sp>
        <p:nvSpPr>
          <p:cNvPr id="7" name="Title 1">
            <a:extLst>
              <a:ext uri="{FF2B5EF4-FFF2-40B4-BE49-F238E27FC236}">
                <a16:creationId xmlns:a16="http://schemas.microsoft.com/office/drawing/2014/main" id="{835FB871-F0D8-D1A6-E209-19D6DAD84F13}"/>
              </a:ext>
            </a:extLst>
          </p:cNvPr>
          <p:cNvSpPr>
            <a:spLocks noGrp="1"/>
          </p:cNvSpPr>
          <p:nvPr>
            <p:ph type="title"/>
          </p:nvPr>
        </p:nvSpPr>
        <p:spPr>
          <a:xfrm>
            <a:off x="3025296" y="365125"/>
            <a:ext cx="6141408" cy="533149"/>
          </a:xfrm>
        </p:spPr>
        <p:txBody>
          <a:bodyPr/>
          <a:lstStyle/>
          <a:p>
            <a:pPr algn="ctr"/>
            <a:r>
              <a:rPr lang="en-US" b="1" dirty="0">
                <a:solidFill>
                  <a:srgbClr val="002060"/>
                </a:solidFill>
              </a:rPr>
              <a:t>An Industry, Endangered</a:t>
            </a:r>
          </a:p>
        </p:txBody>
      </p:sp>
    </p:spTree>
    <p:extLst>
      <p:ext uri="{BB962C8B-B14F-4D97-AF65-F5344CB8AC3E}">
        <p14:creationId xmlns:p14="http://schemas.microsoft.com/office/powerpoint/2010/main" val="147219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127000" y="127000"/>
            <a:ext cx="11938000" cy="6604000"/>
          </a:xfrm>
          <a:prstGeom prst="rect">
            <a:avLst/>
          </a:prstGeom>
          <a:solidFill>
            <a:srgbClr val="000000">
              <a:alpha val="7000"/>
            </a:srgbClr>
          </a:soli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57" name="Purpose of the Special Meeting"/>
          <p:cNvSpPr txBox="1"/>
          <p:nvPr/>
        </p:nvSpPr>
        <p:spPr>
          <a:xfrm>
            <a:off x="3410169" y="2930826"/>
            <a:ext cx="5371663" cy="1824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nSpc>
                <a:spcPct val="90000"/>
              </a:lnSpc>
              <a:defRPr sz="8000">
                <a:solidFill>
                  <a:srgbClr val="162945"/>
                </a:solidFill>
                <a:latin typeface="Utopia Std"/>
                <a:ea typeface="Utopia Std"/>
                <a:cs typeface="Utopia Std"/>
                <a:sym typeface="Utopia Std"/>
              </a:defRPr>
            </a:lvl1pPr>
          </a:lstStyle>
          <a:p>
            <a:pPr algn="ctr" defTabSz="1219169" hangingPunct="0"/>
            <a:r>
              <a:rPr lang="en-US" sz="4800" kern="0" dirty="0"/>
              <a:t>Community Banking  </a:t>
            </a:r>
          </a:p>
          <a:p>
            <a:pPr algn="ctr" defTabSz="1219169" hangingPunct="0"/>
            <a:endParaRPr lang="en-US" sz="4000" kern="0" dirty="0"/>
          </a:p>
          <a:p>
            <a:pPr algn="ctr" defTabSz="1219169" hangingPunct="0"/>
            <a:r>
              <a:rPr lang="en-US" sz="4000" i="1" kern="0" dirty="0"/>
              <a:t>Under Pressure</a:t>
            </a:r>
            <a:endParaRPr sz="4000" i="1" kern="0" dirty="0"/>
          </a:p>
        </p:txBody>
      </p:sp>
      <p:sp>
        <p:nvSpPr>
          <p:cNvPr id="158" name="Rectangle"/>
          <p:cNvSpPr/>
          <p:nvPr/>
        </p:nvSpPr>
        <p:spPr>
          <a:xfrm>
            <a:off x="4889500" y="3787471"/>
            <a:ext cx="2413000" cy="62092"/>
          </a:xfrm>
          <a:prstGeom prst="rect">
            <a:avLst/>
          </a:prstGeom>
          <a:solidFill>
            <a:srgbClr val="AB403E"/>
          </a:solidFill>
          <a:ln w="12700">
            <a:miter lim="400000"/>
          </a:ln>
        </p:spPr>
        <p:txBody>
          <a:bodyPr lIns="25400" tIns="25400" rIns="25400" bIns="25400" anchor="ctr"/>
          <a:lstStyle/>
          <a:p>
            <a:pPr defTabSz="412750" hangingPunct="0">
              <a:defRPr sz="3200">
                <a:solidFill>
                  <a:srgbClr val="C73739"/>
                </a:solidFill>
                <a:latin typeface="Helvetica Neue Medium"/>
                <a:ea typeface="Helvetica Neue Medium"/>
                <a:cs typeface="Helvetica Neue Medium"/>
                <a:sym typeface="Helvetica Neue Medium"/>
              </a:defRPr>
            </a:pPr>
            <a:endParaRPr sz="1600" kern="0">
              <a:solidFill>
                <a:srgbClr val="C73739"/>
              </a:solidFill>
              <a:latin typeface="Helvetica Neue Medium"/>
              <a:ea typeface="Helvetica Neue Medium"/>
              <a:cs typeface="Helvetica Neue Medium"/>
              <a:sym typeface="Helvetica Neue Medium"/>
            </a:endParaRPr>
          </a:p>
        </p:txBody>
      </p:sp>
      <p:pic>
        <p:nvPicPr>
          <p:cNvPr id="3" name="Picture 2" descr="A picture containing umbrella, accessory&#10;&#10;Description automatically generated">
            <a:extLst>
              <a:ext uri="{FF2B5EF4-FFF2-40B4-BE49-F238E27FC236}">
                <a16:creationId xmlns:a16="http://schemas.microsoft.com/office/drawing/2014/main" id="{B425A53A-DE71-BE62-F287-A18A39995096}"/>
              </a:ext>
            </a:extLst>
          </p:cNvPr>
          <p:cNvPicPr>
            <a:picLocks noChangeAspect="1"/>
          </p:cNvPicPr>
          <p:nvPr/>
        </p:nvPicPr>
        <p:blipFill>
          <a:blip r:embed="rId2"/>
          <a:stretch>
            <a:fillRect/>
          </a:stretch>
        </p:blipFill>
        <p:spPr>
          <a:xfrm>
            <a:off x="11520982" y="6157955"/>
            <a:ext cx="544018" cy="573045"/>
          </a:xfrm>
          <a:prstGeom prst="rect">
            <a:avLst/>
          </a:prstGeom>
        </p:spPr>
      </p:pic>
    </p:spTree>
    <p:extLst>
      <p:ext uri="{BB962C8B-B14F-4D97-AF65-F5344CB8AC3E}">
        <p14:creationId xmlns:p14="http://schemas.microsoft.com/office/powerpoint/2010/main" val="42895890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21C83-94CD-14DA-DC14-39F378F53E87}"/>
              </a:ext>
            </a:extLst>
          </p:cNvPr>
          <p:cNvSpPr>
            <a:spLocks noGrp="1"/>
          </p:cNvSpPr>
          <p:nvPr>
            <p:ph type="body" sz="quarter" idx="16"/>
          </p:nvPr>
        </p:nvSpPr>
        <p:spPr>
          <a:xfrm>
            <a:off x="1796367" y="1265377"/>
            <a:ext cx="8599267" cy="4499049"/>
          </a:xfrm>
        </p:spPr>
        <p:txBody>
          <a:bodyPr/>
          <a:lstStyle/>
          <a:p>
            <a:pPr marL="0" indent="0">
              <a:buNone/>
            </a:pPr>
            <a:r>
              <a:rPr lang="en-US" sz="2000" b="1" dirty="0">
                <a:solidFill>
                  <a:srgbClr val="002060"/>
                </a:solidFill>
                <a:latin typeface="Calibri" panose="020F0502020204030204" pitchFamily="34" charset="0"/>
                <a:cs typeface="Calibri" panose="020F0502020204030204" pitchFamily="34" charset="0"/>
              </a:rPr>
              <a:t>Habitat Loss</a:t>
            </a:r>
          </a:p>
          <a:p>
            <a:pPr marL="0" indent="0">
              <a:buNone/>
            </a:pPr>
            <a:r>
              <a:rPr lang="en-US" sz="1800" b="1" dirty="0">
                <a:solidFill>
                  <a:srgbClr val="B92025"/>
                </a:solidFill>
                <a:latin typeface="Calibri" panose="020F0502020204030204" pitchFamily="34" charset="0"/>
                <a:cs typeface="Calibri" panose="020F0502020204030204" pitchFamily="34" charset="0"/>
              </a:rPr>
              <a:t>The buffers that once insulated Community Banks from other segments of the economy are disappearing. </a:t>
            </a:r>
            <a:r>
              <a:rPr lang="en-US" sz="1800" dirty="0"/>
              <a:t>Once restrictive interstate and intrastate branching rules have all but disappeared in recent decades as electronic banking has also become mainstream. This has simultaneously paved the way for rapid growth among some banks and greatly increased competition for almost every bank.  </a:t>
            </a:r>
          </a:p>
          <a:p>
            <a:pPr marL="0" indent="0">
              <a:buNone/>
            </a:pPr>
            <a:endParaRPr lang="en-US" sz="1800" b="1" dirty="0">
              <a:solidFill>
                <a:srgbClr val="122845"/>
              </a:solidFill>
              <a:latin typeface="Calibri" panose="020F0502020204030204" pitchFamily="34" charset="0"/>
              <a:cs typeface="Calibri" panose="020F0502020204030204" pitchFamily="34" charset="0"/>
            </a:endParaRPr>
          </a:p>
          <a:p>
            <a:pPr marL="0" indent="0">
              <a:buNone/>
            </a:pPr>
            <a:r>
              <a:rPr lang="en-US" sz="2000" b="1" dirty="0">
                <a:solidFill>
                  <a:srgbClr val="002060"/>
                </a:solidFill>
                <a:latin typeface="Calibri" panose="020F0502020204030204" pitchFamily="34" charset="0"/>
                <a:cs typeface="Calibri" panose="020F0502020204030204" pitchFamily="34" charset="0"/>
              </a:rPr>
              <a:t>Over Exploitation</a:t>
            </a:r>
          </a:p>
          <a:p>
            <a:pPr marL="0" indent="0">
              <a:buNone/>
            </a:pPr>
            <a:r>
              <a:rPr lang="en-US" sz="1800" b="1" dirty="0">
                <a:solidFill>
                  <a:srgbClr val="B92025"/>
                </a:solidFill>
                <a:latin typeface="Calibri" panose="020F0502020204030204" pitchFamily="34" charset="0"/>
                <a:cs typeface="Calibri" panose="020F0502020204030204" pitchFamily="34" charset="0"/>
              </a:rPr>
              <a:t>Community Banks face mounting pressure to generate increasingly higher performance levels to remain independent. </a:t>
            </a:r>
            <a:r>
              <a:rPr lang="en-US" sz="1800" dirty="0"/>
              <a:t>This pressure comes from a variety of sources, including:  banks and credit unions seeking additional scale through acquisitions, community bank shareholders seeking liquidity for their shares, and even activist investors seeking to drive quick and rapid returns by taking stakes in stable community banks and pressing for change.</a:t>
            </a:r>
          </a:p>
        </p:txBody>
      </p:sp>
      <p:sp>
        <p:nvSpPr>
          <p:cNvPr id="4" name="Title 1">
            <a:extLst>
              <a:ext uri="{FF2B5EF4-FFF2-40B4-BE49-F238E27FC236}">
                <a16:creationId xmlns:a16="http://schemas.microsoft.com/office/drawing/2014/main" id="{8E095EA5-0302-9498-83C8-64023D159D62}"/>
              </a:ext>
            </a:extLst>
          </p:cNvPr>
          <p:cNvSpPr>
            <a:spLocks noGrp="1"/>
          </p:cNvSpPr>
          <p:nvPr>
            <p:ph type="title"/>
          </p:nvPr>
        </p:nvSpPr>
        <p:spPr>
          <a:xfrm>
            <a:off x="3025296" y="365125"/>
            <a:ext cx="6141408" cy="533149"/>
          </a:xfrm>
        </p:spPr>
        <p:txBody>
          <a:bodyPr/>
          <a:lstStyle/>
          <a:p>
            <a:pPr algn="ctr"/>
            <a:r>
              <a:rPr lang="en-US" b="1" dirty="0">
                <a:solidFill>
                  <a:srgbClr val="002060"/>
                </a:solidFill>
              </a:rPr>
              <a:t>Under Pressure</a:t>
            </a:r>
          </a:p>
        </p:txBody>
      </p:sp>
    </p:spTree>
    <p:extLst>
      <p:ext uri="{BB962C8B-B14F-4D97-AF65-F5344CB8AC3E}">
        <p14:creationId xmlns:p14="http://schemas.microsoft.com/office/powerpoint/2010/main" val="420830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21C83-94CD-14DA-DC14-39F378F53E87}"/>
              </a:ext>
            </a:extLst>
          </p:cNvPr>
          <p:cNvSpPr>
            <a:spLocks noGrp="1"/>
          </p:cNvSpPr>
          <p:nvPr>
            <p:ph type="body" sz="quarter" idx="16"/>
          </p:nvPr>
        </p:nvSpPr>
        <p:spPr>
          <a:xfrm>
            <a:off x="1798320" y="1265378"/>
            <a:ext cx="8595360" cy="4498848"/>
          </a:xfrm>
        </p:spPr>
        <p:txBody>
          <a:bodyPr/>
          <a:lstStyle/>
          <a:p>
            <a:pPr marL="0" indent="0">
              <a:buNone/>
            </a:pPr>
            <a:r>
              <a:rPr lang="en-US" sz="2000" b="1" dirty="0">
                <a:solidFill>
                  <a:srgbClr val="002060"/>
                </a:solidFill>
                <a:latin typeface="Calibri" panose="020F0502020204030204" pitchFamily="34" charset="0"/>
                <a:cs typeface="Calibri" panose="020F0502020204030204" pitchFamily="34" charset="0"/>
              </a:rPr>
              <a:t>Invasive Species</a:t>
            </a:r>
          </a:p>
          <a:p>
            <a:pPr marL="0" indent="0">
              <a:buNone/>
            </a:pPr>
            <a:r>
              <a:rPr lang="en-US" sz="1800" b="1" dirty="0">
                <a:solidFill>
                  <a:srgbClr val="B92025"/>
                </a:solidFill>
                <a:latin typeface="Calibri" panose="020F0502020204030204" pitchFamily="34" charset="0"/>
                <a:cs typeface="Calibri" panose="020F0502020204030204" pitchFamily="34" charset="0"/>
              </a:rPr>
              <a:t>Community Banks are facing an unprecedented onslaught of competition from non-bank competitors.  </a:t>
            </a:r>
            <a:r>
              <a:rPr lang="en-US" sz="1800" dirty="0"/>
              <a:t>From credit unions, to fintech firms, to traditional merchants – community banks are confronting a rapidly growing field of competition for loans, deposits and payment services.  And, in many cases, these competitors have little to no regulatory oversight</a:t>
            </a:r>
            <a:endParaRPr lang="en-US" sz="1800" dirty="0">
              <a:latin typeface="Calibri" panose="020F0502020204030204" pitchFamily="34" charset="0"/>
              <a:cs typeface="Calibri" panose="020F0502020204030204" pitchFamily="34" charset="0"/>
            </a:endParaRPr>
          </a:p>
          <a:p>
            <a:pPr marL="0" indent="0">
              <a:buNone/>
            </a:pPr>
            <a:endParaRPr lang="en-US" sz="1800" b="1" dirty="0">
              <a:solidFill>
                <a:srgbClr val="122845"/>
              </a:solidFill>
              <a:latin typeface="Calibri" panose="020F0502020204030204" pitchFamily="34" charset="0"/>
              <a:cs typeface="Calibri" panose="020F0502020204030204" pitchFamily="34" charset="0"/>
            </a:endParaRPr>
          </a:p>
          <a:p>
            <a:pPr marL="0" indent="0">
              <a:buNone/>
            </a:pPr>
            <a:r>
              <a:rPr lang="en-US" sz="2000" b="1" dirty="0">
                <a:solidFill>
                  <a:srgbClr val="002060"/>
                </a:solidFill>
                <a:latin typeface="Calibri" panose="020F0502020204030204" pitchFamily="34" charset="0"/>
                <a:cs typeface="Calibri" panose="020F0502020204030204" pitchFamily="34" charset="0"/>
              </a:rPr>
              <a:t>Climate Change</a:t>
            </a:r>
          </a:p>
          <a:p>
            <a:pPr marL="0" indent="0">
              <a:buNone/>
            </a:pPr>
            <a:r>
              <a:rPr lang="en-US" sz="1800" b="1" dirty="0">
                <a:solidFill>
                  <a:srgbClr val="B92025"/>
                </a:solidFill>
                <a:latin typeface="Calibri" panose="020F0502020204030204" pitchFamily="34" charset="0"/>
                <a:cs typeface="Calibri" panose="020F0502020204030204" pitchFamily="34" charset="0"/>
              </a:rPr>
              <a:t>Community Banks battle ongoing, and often unpredictable, “climate changes” as a normal part of business.  </a:t>
            </a:r>
            <a:r>
              <a:rPr lang="en-US" sz="1800" dirty="0"/>
              <a:t>Despite the best efforts of elected officials and bank regulators, the continual ebb and flow of the bank regulatory climate presents significant challenges to community banks.  Continually adapting to these ongoing changes diverts limited community bank time and resources away from scaling services, driving growth, pursuing innovation and enhancing profitability.   </a:t>
            </a:r>
          </a:p>
        </p:txBody>
      </p:sp>
      <p:sp>
        <p:nvSpPr>
          <p:cNvPr id="4" name="Title 1">
            <a:extLst>
              <a:ext uri="{FF2B5EF4-FFF2-40B4-BE49-F238E27FC236}">
                <a16:creationId xmlns:a16="http://schemas.microsoft.com/office/drawing/2014/main" id="{8E095EA5-0302-9498-83C8-64023D159D62}"/>
              </a:ext>
            </a:extLst>
          </p:cNvPr>
          <p:cNvSpPr>
            <a:spLocks noGrp="1"/>
          </p:cNvSpPr>
          <p:nvPr>
            <p:ph type="title"/>
          </p:nvPr>
        </p:nvSpPr>
        <p:spPr>
          <a:xfrm>
            <a:off x="3025296" y="365125"/>
            <a:ext cx="6141408" cy="533149"/>
          </a:xfrm>
        </p:spPr>
        <p:txBody>
          <a:bodyPr/>
          <a:lstStyle/>
          <a:p>
            <a:pPr algn="ctr"/>
            <a:r>
              <a:rPr lang="en-US" b="1" dirty="0">
                <a:solidFill>
                  <a:srgbClr val="002060"/>
                </a:solidFill>
              </a:rPr>
              <a:t>Under Pressure</a:t>
            </a:r>
          </a:p>
        </p:txBody>
      </p:sp>
    </p:spTree>
    <p:extLst>
      <p:ext uri="{BB962C8B-B14F-4D97-AF65-F5344CB8AC3E}">
        <p14:creationId xmlns:p14="http://schemas.microsoft.com/office/powerpoint/2010/main" val="87163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127000" y="127000"/>
            <a:ext cx="11938000" cy="6604000"/>
          </a:xfrm>
          <a:prstGeom prst="rect">
            <a:avLst/>
          </a:prstGeom>
          <a:solidFill>
            <a:srgbClr val="000000">
              <a:alpha val="7000"/>
            </a:srgbClr>
          </a:soli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57" name="Purpose of the Special Meeting"/>
          <p:cNvSpPr txBox="1"/>
          <p:nvPr/>
        </p:nvSpPr>
        <p:spPr>
          <a:xfrm>
            <a:off x="2898012" y="2930826"/>
            <a:ext cx="6395982" cy="182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nSpc>
                <a:spcPct val="90000"/>
              </a:lnSpc>
              <a:defRPr sz="8000">
                <a:solidFill>
                  <a:srgbClr val="162945"/>
                </a:solidFill>
                <a:latin typeface="Utopia Std"/>
                <a:ea typeface="Utopia Std"/>
                <a:cs typeface="Utopia Std"/>
                <a:sym typeface="Utopia Std"/>
              </a:defRPr>
            </a:lvl1pPr>
          </a:lstStyle>
          <a:p>
            <a:pPr algn="ctr" defTabSz="1219169" hangingPunct="0"/>
            <a:r>
              <a:rPr lang="en-US" sz="4800" kern="0" dirty="0"/>
              <a:t>Community Banking  </a:t>
            </a:r>
          </a:p>
          <a:p>
            <a:pPr algn="ctr" defTabSz="1219169" hangingPunct="0"/>
            <a:endParaRPr lang="en-US" sz="4000" kern="0" dirty="0"/>
          </a:p>
          <a:p>
            <a:pPr algn="ctr" defTabSz="1219169" hangingPunct="0"/>
            <a:r>
              <a:rPr lang="en-US" sz="4000" i="1" kern="0" dirty="0"/>
              <a:t>Committed to Brighter Futures</a:t>
            </a:r>
            <a:endParaRPr sz="4000" i="1" kern="0" dirty="0"/>
          </a:p>
        </p:txBody>
      </p:sp>
      <p:sp>
        <p:nvSpPr>
          <p:cNvPr id="158" name="Rectangle"/>
          <p:cNvSpPr/>
          <p:nvPr/>
        </p:nvSpPr>
        <p:spPr>
          <a:xfrm>
            <a:off x="4889500" y="3787471"/>
            <a:ext cx="2413000" cy="62092"/>
          </a:xfrm>
          <a:prstGeom prst="rect">
            <a:avLst/>
          </a:prstGeom>
          <a:solidFill>
            <a:srgbClr val="AB403E"/>
          </a:solidFill>
          <a:ln w="12700">
            <a:miter lim="400000"/>
          </a:ln>
        </p:spPr>
        <p:txBody>
          <a:bodyPr lIns="25400" tIns="25400" rIns="25400" bIns="25400" anchor="ctr"/>
          <a:lstStyle/>
          <a:p>
            <a:pPr defTabSz="412750" hangingPunct="0">
              <a:defRPr sz="3200">
                <a:solidFill>
                  <a:srgbClr val="C73739"/>
                </a:solidFill>
                <a:latin typeface="Helvetica Neue Medium"/>
                <a:ea typeface="Helvetica Neue Medium"/>
                <a:cs typeface="Helvetica Neue Medium"/>
                <a:sym typeface="Helvetica Neue Medium"/>
              </a:defRPr>
            </a:pPr>
            <a:endParaRPr sz="1600" kern="0">
              <a:solidFill>
                <a:srgbClr val="C73739"/>
              </a:solidFill>
              <a:latin typeface="Helvetica Neue Medium"/>
              <a:ea typeface="Helvetica Neue Medium"/>
              <a:cs typeface="Helvetica Neue Medium"/>
              <a:sym typeface="Helvetica Neue Medium"/>
            </a:endParaRPr>
          </a:p>
        </p:txBody>
      </p:sp>
      <p:pic>
        <p:nvPicPr>
          <p:cNvPr id="3" name="Picture 2" descr="A picture containing umbrella, accessory&#10;&#10;Description automatically generated">
            <a:extLst>
              <a:ext uri="{FF2B5EF4-FFF2-40B4-BE49-F238E27FC236}">
                <a16:creationId xmlns:a16="http://schemas.microsoft.com/office/drawing/2014/main" id="{B425A53A-DE71-BE62-F287-A18A39995096}"/>
              </a:ext>
            </a:extLst>
          </p:cNvPr>
          <p:cNvPicPr>
            <a:picLocks noChangeAspect="1"/>
          </p:cNvPicPr>
          <p:nvPr/>
        </p:nvPicPr>
        <p:blipFill>
          <a:blip r:embed="rId2"/>
          <a:stretch>
            <a:fillRect/>
          </a:stretch>
        </p:blipFill>
        <p:spPr>
          <a:xfrm>
            <a:off x="11520982" y="6157955"/>
            <a:ext cx="544018" cy="573045"/>
          </a:xfrm>
          <a:prstGeom prst="rect">
            <a:avLst/>
          </a:prstGeom>
        </p:spPr>
      </p:pic>
    </p:spTree>
    <p:extLst>
      <p:ext uri="{BB962C8B-B14F-4D97-AF65-F5344CB8AC3E}">
        <p14:creationId xmlns:p14="http://schemas.microsoft.com/office/powerpoint/2010/main" val="12008685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127000" y="127000"/>
            <a:ext cx="11938000" cy="6604000"/>
          </a:xfrm>
          <a:prstGeom prst="rect">
            <a:avLst/>
          </a:prstGeom>
          <a:solidFill>
            <a:srgbClr val="000000">
              <a:alpha val="7000"/>
            </a:srgbClr>
          </a:soli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57" name="Purpose of the Special Meeting"/>
          <p:cNvSpPr txBox="1"/>
          <p:nvPr/>
        </p:nvSpPr>
        <p:spPr>
          <a:xfrm>
            <a:off x="3410169" y="2930826"/>
            <a:ext cx="5371663" cy="182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nSpc>
                <a:spcPct val="90000"/>
              </a:lnSpc>
              <a:defRPr sz="8000">
                <a:solidFill>
                  <a:srgbClr val="162945"/>
                </a:solidFill>
                <a:latin typeface="Utopia Std"/>
                <a:ea typeface="Utopia Std"/>
                <a:cs typeface="Utopia Std"/>
                <a:sym typeface="Utopia Std"/>
              </a:defRPr>
            </a:lvl1pPr>
          </a:lstStyle>
          <a:p>
            <a:pPr algn="ctr" defTabSz="1219169" hangingPunct="0"/>
            <a:r>
              <a:rPr lang="en-US" sz="4800" kern="0" dirty="0"/>
              <a:t>Community Banking  </a:t>
            </a:r>
          </a:p>
          <a:p>
            <a:pPr algn="ctr" defTabSz="1219169" hangingPunct="0"/>
            <a:endParaRPr lang="en-US" sz="4000" kern="0" dirty="0"/>
          </a:p>
          <a:p>
            <a:pPr algn="ctr" defTabSz="1219169" hangingPunct="0"/>
            <a:r>
              <a:rPr lang="en-US" sz="4000" i="1" kern="0" dirty="0"/>
              <a:t>A Roadmap for Success</a:t>
            </a:r>
            <a:endParaRPr sz="4000" i="1" kern="0" dirty="0"/>
          </a:p>
        </p:txBody>
      </p:sp>
      <p:sp>
        <p:nvSpPr>
          <p:cNvPr id="158" name="Rectangle"/>
          <p:cNvSpPr/>
          <p:nvPr/>
        </p:nvSpPr>
        <p:spPr>
          <a:xfrm>
            <a:off x="4889500" y="3787471"/>
            <a:ext cx="2413000" cy="62092"/>
          </a:xfrm>
          <a:prstGeom prst="rect">
            <a:avLst/>
          </a:prstGeom>
          <a:solidFill>
            <a:srgbClr val="AB403E"/>
          </a:solidFill>
          <a:ln w="12700">
            <a:miter lim="400000"/>
          </a:ln>
        </p:spPr>
        <p:txBody>
          <a:bodyPr lIns="25400" tIns="25400" rIns="25400" bIns="25400" anchor="ctr"/>
          <a:lstStyle/>
          <a:p>
            <a:pPr defTabSz="412750" hangingPunct="0">
              <a:defRPr sz="3200">
                <a:solidFill>
                  <a:srgbClr val="C73739"/>
                </a:solidFill>
                <a:latin typeface="Helvetica Neue Medium"/>
                <a:ea typeface="Helvetica Neue Medium"/>
                <a:cs typeface="Helvetica Neue Medium"/>
                <a:sym typeface="Helvetica Neue Medium"/>
              </a:defRPr>
            </a:pPr>
            <a:endParaRPr sz="1600" kern="0">
              <a:solidFill>
                <a:srgbClr val="C73739"/>
              </a:solidFill>
              <a:latin typeface="Helvetica Neue Medium"/>
              <a:ea typeface="Helvetica Neue Medium"/>
              <a:cs typeface="Helvetica Neue Medium"/>
              <a:sym typeface="Helvetica Neue Medium"/>
            </a:endParaRPr>
          </a:p>
        </p:txBody>
      </p:sp>
      <p:pic>
        <p:nvPicPr>
          <p:cNvPr id="3" name="Picture 2" descr="A picture containing umbrella, accessory&#10;&#10;Description automatically generated">
            <a:extLst>
              <a:ext uri="{FF2B5EF4-FFF2-40B4-BE49-F238E27FC236}">
                <a16:creationId xmlns:a16="http://schemas.microsoft.com/office/drawing/2014/main" id="{B425A53A-DE71-BE62-F287-A18A39995096}"/>
              </a:ext>
            </a:extLst>
          </p:cNvPr>
          <p:cNvPicPr>
            <a:picLocks noChangeAspect="1"/>
          </p:cNvPicPr>
          <p:nvPr/>
        </p:nvPicPr>
        <p:blipFill>
          <a:blip r:embed="rId2"/>
          <a:stretch>
            <a:fillRect/>
          </a:stretch>
        </p:blipFill>
        <p:spPr>
          <a:xfrm>
            <a:off x="11520982" y="6157955"/>
            <a:ext cx="544018" cy="573045"/>
          </a:xfrm>
          <a:prstGeom prst="rect">
            <a:avLst/>
          </a:prstGeom>
        </p:spPr>
      </p:pic>
    </p:spTree>
    <p:extLst>
      <p:ext uri="{BB962C8B-B14F-4D97-AF65-F5344CB8AC3E}">
        <p14:creationId xmlns:p14="http://schemas.microsoft.com/office/powerpoint/2010/main" val="12858934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803</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Helvetica Neue Medium</vt:lpstr>
      <vt:lpstr>Source Sans Pro Light</vt:lpstr>
      <vt:lpstr>Utopia Std</vt:lpstr>
      <vt:lpstr>Utopia Std Caption</vt:lpstr>
      <vt:lpstr>Office Theme</vt:lpstr>
      <vt:lpstr>Clayton Legear</vt:lpstr>
      <vt:lpstr>PowerPoint Presentation</vt:lpstr>
      <vt:lpstr>An Industry, Endangered</vt:lpstr>
      <vt:lpstr>An Industry, Endangered</vt:lpstr>
      <vt:lpstr>PowerPoint Presentation</vt:lpstr>
      <vt:lpstr>Under Pressure</vt:lpstr>
      <vt:lpstr>Under Pressure</vt:lpstr>
      <vt:lpstr>PowerPoint Presentation</vt:lpstr>
      <vt:lpstr>PowerPoint Presentation</vt:lpstr>
      <vt:lpstr>A Roadmap for Success</vt:lpstr>
      <vt:lpstr>A Roadmap for Success</vt:lpstr>
      <vt:lpstr>A Roadmap for Success</vt:lpstr>
      <vt:lpstr>PowerPoint Presentation</vt:lpstr>
      <vt:lpstr>Clayton Legear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Clayton Legear</cp:lastModifiedBy>
  <cp:revision>1</cp:revision>
  <dcterms:created xsi:type="dcterms:W3CDTF">2022-05-03T19:38:00Z</dcterms:created>
  <dcterms:modified xsi:type="dcterms:W3CDTF">2022-09-27T12:45:37Z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2022-05-03T19:43:22Z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fb36f662-a21c-4e28-830f-5d2e78dbd29c</vt:lpwstr>
  </property>
  <property fmtid="{D5CDD505-2E9C-101B-9397-08002B2CF9AE}" pid="8" name="MSIP_Label_65269c60-0483-4c57-9e8c-3779d6900235_ContentBits">
    <vt:lpwstr>0</vt:lpwstr>
  </property>
</Properties>
</file>